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8" r:id="rId3"/>
    <p:sldId id="271" r:id="rId4"/>
    <p:sldId id="272" r:id="rId5"/>
    <p:sldId id="273" r:id="rId6"/>
    <p:sldId id="258" r:id="rId7"/>
    <p:sldId id="276" r:id="rId8"/>
    <p:sldId id="277" r:id="rId9"/>
    <p:sldId id="275"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5226" autoAdjust="0"/>
  </p:normalViewPr>
  <p:slideViewPr>
    <p:cSldViewPr snapToGrid="0" showGuides="1">
      <p:cViewPr varScale="1">
        <p:scale>
          <a:sx n="113" d="100"/>
          <a:sy n="113" d="100"/>
        </p:scale>
        <p:origin x="396" y="11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814A8-2E51-49DD-9D01-CCDBB4D182DC}" type="datetimeFigureOut">
              <a:rPr lang="de-DE" smtClean="0"/>
              <a:t>04.04.2022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B8C42-2A3A-401B-8F5F-398570AE1CE4}" type="slidenum">
              <a:rPr lang="de-DE" smtClean="0"/>
              <a:t>‹Nr.›</a:t>
            </a:fld>
            <a:endParaRPr lang="de-DE"/>
          </a:p>
        </p:txBody>
      </p:sp>
    </p:spTree>
    <p:extLst>
      <p:ext uri="{BB962C8B-B14F-4D97-AF65-F5344CB8AC3E}">
        <p14:creationId xmlns:p14="http://schemas.microsoft.com/office/powerpoint/2010/main" val="52871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image" Target="../media/image3.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5.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5.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xml"/><Relationship Id="rId7" Type="http://schemas.openxmlformats.org/officeDocument/2006/relationships/image" Target="../media/image4.jp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5.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2.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emf"/><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82.xml"/><Relationship Id="rId7" Type="http://schemas.openxmlformats.org/officeDocument/2006/relationships/image" Target="../media/image2.emf"/><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10" Type="http://schemas.openxmlformats.org/officeDocument/2006/relationships/image" Target="../media/image8.emf"/><Relationship Id="rId4" Type="http://schemas.openxmlformats.org/officeDocument/2006/relationships/slideMaster" Target="../slideMasters/slideMaster1.xml"/><Relationship Id="rId9"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tags" Target="../tags/tag84.xml"/><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image" Target="../media/image1.emf"/><Relationship Id="rId11" Type="http://schemas.openxmlformats.org/officeDocument/2006/relationships/image" Target="../media/image13.emf"/><Relationship Id="rId5" Type="http://schemas.openxmlformats.org/officeDocument/2006/relationships/oleObject" Target="../embeddings/oleObject42.bin"/><Relationship Id="rId15" Type="http://schemas.openxmlformats.org/officeDocument/2006/relationships/image" Target="../media/image17.emf"/><Relationship Id="rId10" Type="http://schemas.openxmlformats.org/officeDocument/2006/relationships/image" Target="../media/image12.emf"/><Relationship Id="rId4" Type="http://schemas.openxmlformats.org/officeDocument/2006/relationships/slideMaster" Target="../slideMasters/slideMaster1.xml"/><Relationship Id="rId9" Type="http://schemas.openxmlformats.org/officeDocument/2006/relationships/image" Target="../media/image11.emf"/><Relationship Id="rId14" Type="http://schemas.openxmlformats.org/officeDocument/2006/relationships/image" Target="../media/image16.emf"/></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6.xml"/><Relationship Id="rId7" Type="http://schemas.openxmlformats.org/officeDocument/2006/relationships/image" Target="../media/image5.emf"/><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88.xml"/><Relationship Id="rId7" Type="http://schemas.openxmlformats.org/officeDocument/2006/relationships/image" Target="../media/image11.emf"/><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0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2737286-B350-4D26-B34D-9E804036BCC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2737286-B350-4D26-B34D-9E804036BC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D7075B33-0A12-4187-8D57-35B0A55D5B5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pic>
        <p:nvPicPr>
          <p:cNvPr id="4" name="Grafik 3" descr="Ein Bild, das Gliederfüßer, Tier enthält.&#10;&#10;Automatisch generierte Beschreibung">
            <a:extLst>
              <a:ext uri="{FF2B5EF4-FFF2-40B4-BE49-F238E27FC236}">
                <a16:creationId xmlns:a16="http://schemas.microsoft.com/office/drawing/2014/main" id="{D0FC4FD6-38B5-4268-A601-0C61D46402F2}"/>
              </a:ext>
            </a:extLst>
          </p:cNvPr>
          <p:cNvPicPr>
            <a:picLocks noChangeAspect="1"/>
          </p:cNvPicPr>
          <p:nvPr userDrawn="1"/>
        </p:nvPicPr>
        <p:blipFill>
          <a:blip r:embed="rId7"/>
          <a:stretch>
            <a:fillRect/>
          </a:stretch>
        </p:blipFill>
        <p:spPr>
          <a:xfrm>
            <a:off x="0" y="1665288"/>
            <a:ext cx="12192000" cy="5192712"/>
          </a:xfrm>
          <a:prstGeom prst="rect">
            <a:avLst/>
          </a:prstGeom>
        </p:spPr>
      </p:pic>
      <p:sp>
        <p:nvSpPr>
          <p:cNvPr id="2" name="Titel 1">
            <a:extLst>
              <a:ext uri="{FF2B5EF4-FFF2-40B4-BE49-F238E27FC236}">
                <a16:creationId xmlns:a16="http://schemas.microsoft.com/office/drawing/2014/main" id="{62F30594-0E0B-4AD8-8557-EFB4E6F6C2E9}"/>
              </a:ext>
            </a:extLst>
          </p:cNvPr>
          <p:cNvSpPr>
            <a:spLocks noGrp="1"/>
          </p:cNvSpPr>
          <p:nvPr>
            <p:ph type="title" hasCustomPrompt="1"/>
          </p:nvPr>
        </p:nvSpPr>
        <p:spPr bwMode="gray">
          <a:xfrm>
            <a:off x="658813" y="3579984"/>
            <a:ext cx="10874375" cy="677108"/>
          </a:xfrm>
        </p:spPr>
        <p:txBody>
          <a:bodyPr wrap="square">
            <a:spAutoFit/>
          </a:bodyPr>
          <a:lstStyle>
            <a:lvl1pPr>
              <a:lnSpc>
                <a:spcPct val="100000"/>
              </a:lnSpc>
              <a:defRPr sz="4400">
                <a:solidFill>
                  <a:schemeClr val="bg1"/>
                </a:solidFill>
              </a:defRPr>
            </a:lvl1pPr>
          </a:lstStyle>
          <a:p>
            <a:r>
              <a:rPr lang="de-DE" dirty="0"/>
              <a:t>Titel durch Klicken bearbeiten</a:t>
            </a:r>
          </a:p>
        </p:txBody>
      </p:sp>
      <p:sp>
        <p:nvSpPr>
          <p:cNvPr id="8" name="L-Form 12">
            <a:extLst>
              <a:ext uri="{FF2B5EF4-FFF2-40B4-BE49-F238E27FC236}">
                <a16:creationId xmlns:a16="http://schemas.microsoft.com/office/drawing/2014/main" id="{E3112AE4-3983-4C74-9588-FD33935AF956}"/>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9" name="L-Form 8">
            <a:extLst>
              <a:ext uri="{FF2B5EF4-FFF2-40B4-BE49-F238E27FC236}">
                <a16:creationId xmlns:a16="http://schemas.microsoft.com/office/drawing/2014/main" id="{B2F6ECFB-3521-4069-B2E2-EED3D470A693}"/>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6" name="Textplatzhalter 15">
            <a:extLst>
              <a:ext uri="{FF2B5EF4-FFF2-40B4-BE49-F238E27FC236}">
                <a16:creationId xmlns:a16="http://schemas.microsoft.com/office/drawing/2014/main" id="{AE827939-5B6F-4966-955E-7C1097FC7167}"/>
              </a:ext>
            </a:extLst>
          </p:cNvPr>
          <p:cNvSpPr>
            <a:spLocks noGrp="1"/>
          </p:cNvSpPr>
          <p:nvPr>
            <p:ph type="body" sz="quarter" idx="10" hasCustomPrompt="1"/>
          </p:nvPr>
        </p:nvSpPr>
        <p:spPr bwMode="gray">
          <a:xfrm>
            <a:off x="658813" y="4705399"/>
            <a:ext cx="10874375" cy="307777"/>
          </a:xfrm>
        </p:spPr>
        <p:txBody>
          <a:bodyPr anchor="ctr">
            <a:noAutofit/>
          </a:bodyPr>
          <a:lstStyle>
            <a:lvl1pPr>
              <a:spcBef>
                <a:spcPts val="0"/>
              </a:spcBef>
              <a:defRPr sz="2000" b="0">
                <a:solidFill>
                  <a:schemeClr val="bg1"/>
                </a:solidFill>
              </a:defRPr>
            </a:lvl1pPr>
          </a:lstStyle>
          <a:p>
            <a:pPr lvl="0"/>
            <a:r>
              <a:rPr lang="de-DE" dirty="0"/>
              <a:t>Max Mustermann, MTM-Akademie</a:t>
            </a:r>
          </a:p>
        </p:txBody>
      </p:sp>
      <p:sp>
        <p:nvSpPr>
          <p:cNvPr id="17" name="Textplatzhalter 15">
            <a:extLst>
              <a:ext uri="{FF2B5EF4-FFF2-40B4-BE49-F238E27FC236}">
                <a16:creationId xmlns:a16="http://schemas.microsoft.com/office/drawing/2014/main" id="{008572D9-EDCE-4C1B-B3BA-45A408386BE6}"/>
              </a:ext>
            </a:extLst>
          </p:cNvPr>
          <p:cNvSpPr>
            <a:spLocks noGrp="1"/>
          </p:cNvSpPr>
          <p:nvPr>
            <p:ph type="body" sz="quarter" idx="11" hasCustomPrompt="1"/>
          </p:nvPr>
        </p:nvSpPr>
        <p:spPr bwMode="gray">
          <a:xfrm>
            <a:off x="658813" y="5191453"/>
            <a:ext cx="10874375" cy="307777"/>
          </a:xfrm>
        </p:spPr>
        <p:txBody>
          <a:bodyPr anchor="ctr">
            <a:noAutofit/>
          </a:bodyPr>
          <a:lstStyle>
            <a:lvl1pPr>
              <a:spcBef>
                <a:spcPts val="0"/>
              </a:spcBef>
              <a:defRPr sz="2000" b="0">
                <a:solidFill>
                  <a:schemeClr val="bg1"/>
                </a:solidFill>
              </a:defRPr>
            </a:lvl1pPr>
          </a:lstStyle>
          <a:p>
            <a:pPr lvl="0"/>
            <a:r>
              <a:rPr lang="de-DE" dirty="0"/>
              <a:t>Name der Veranstaltung/Kunde</a:t>
            </a:r>
          </a:p>
        </p:txBody>
      </p:sp>
      <p:sp>
        <p:nvSpPr>
          <p:cNvPr id="18" name="Textplatzhalter 15">
            <a:extLst>
              <a:ext uri="{FF2B5EF4-FFF2-40B4-BE49-F238E27FC236}">
                <a16:creationId xmlns:a16="http://schemas.microsoft.com/office/drawing/2014/main" id="{CC991ACE-B09D-4608-9727-4CF4A0C87D12}"/>
              </a:ext>
            </a:extLst>
          </p:cNvPr>
          <p:cNvSpPr>
            <a:spLocks noGrp="1"/>
          </p:cNvSpPr>
          <p:nvPr>
            <p:ph type="body" sz="quarter" idx="12" hasCustomPrompt="1"/>
          </p:nvPr>
        </p:nvSpPr>
        <p:spPr bwMode="gray">
          <a:xfrm>
            <a:off x="658813" y="5677507"/>
            <a:ext cx="10874375" cy="307777"/>
          </a:xfrm>
        </p:spPr>
        <p:txBody>
          <a:bodyPr anchor="ctr">
            <a:noAutofit/>
          </a:bodyPr>
          <a:lstStyle>
            <a:lvl1pPr>
              <a:spcBef>
                <a:spcPts val="0"/>
              </a:spcBef>
              <a:defRPr sz="2000" b="0">
                <a:solidFill>
                  <a:schemeClr val="bg1"/>
                </a:solidFill>
              </a:defRPr>
            </a:lvl1pPr>
          </a:lstStyle>
          <a:p>
            <a:pPr lvl="0"/>
            <a:r>
              <a:rPr lang="de-DE" dirty="0"/>
              <a:t>Ort, TT.MM.JJJJ</a:t>
            </a:r>
          </a:p>
        </p:txBody>
      </p:sp>
      <p:sp>
        <p:nvSpPr>
          <p:cNvPr id="15" name="Textplatzhalter 17">
            <a:extLst>
              <a:ext uri="{FF2B5EF4-FFF2-40B4-BE49-F238E27FC236}">
                <a16:creationId xmlns:a16="http://schemas.microsoft.com/office/drawing/2014/main" id="{8459E624-419C-4279-A6A9-4212FA882A18}"/>
              </a:ext>
            </a:extLst>
          </p:cNvPr>
          <p:cNvSpPr txBox="1">
            <a:spLocks/>
          </p:cNvSpPr>
          <p:nvPr userDrawn="1"/>
        </p:nvSpPr>
        <p:spPr bwMode="gray">
          <a:xfrm>
            <a:off x="11066496" y="454240"/>
            <a:ext cx="779463" cy="782638"/>
          </a:xfrm>
          <a:prstGeom prst="rect">
            <a:avLst/>
          </a:prstGeom>
          <a:blipFill>
            <a:blip r:embed="rId8"/>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Tree>
    <p:extLst>
      <p:ext uri="{BB962C8B-B14F-4D97-AF65-F5344CB8AC3E}">
        <p14:creationId xmlns:p14="http://schemas.microsoft.com/office/powerpoint/2010/main" val="284083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5" name="Datumsplatzhalter 4">
            <a:extLst>
              <a:ext uri="{FF2B5EF4-FFF2-40B4-BE49-F238E27FC236}">
                <a16:creationId xmlns:a16="http://schemas.microsoft.com/office/drawing/2014/main" id="{C1270D51-BB07-4A4C-BA02-A7AA448F1F38}"/>
              </a:ext>
            </a:extLst>
          </p:cNvPr>
          <p:cNvSpPr>
            <a:spLocks noGrp="1"/>
          </p:cNvSpPr>
          <p:nvPr>
            <p:ph type="dt" sz="half" idx="12"/>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3209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7B4B4323-2C8C-4A25-8F50-093EEC98DE17}"/>
              </a:ext>
            </a:extLst>
          </p:cNvPr>
          <p:cNvSpPr>
            <a:spLocks noGrp="1"/>
          </p:cNvSpPr>
          <p:nvPr>
            <p:ph type="body" sz="quarter" idx="14" hasCustomPrompt="1"/>
          </p:nvPr>
        </p:nvSpPr>
        <p:spPr bwMode="gray">
          <a:xfrm>
            <a:off x="6240016"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B8A4EAD9-8CE1-437D-84AA-8EFFEF5D3F81}"/>
              </a:ext>
            </a:extLst>
          </p:cNvPr>
          <p:cNvSpPr>
            <a:spLocks noGrp="1"/>
          </p:cNvSpPr>
          <p:nvPr>
            <p:ph type="dt" sz="half" idx="15"/>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7298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Three Column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3419875"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7B4B4323-2C8C-4A25-8F50-093EEC98DE17}"/>
              </a:ext>
            </a:extLst>
          </p:cNvPr>
          <p:cNvSpPr>
            <a:spLocks noGrp="1"/>
          </p:cNvSpPr>
          <p:nvPr>
            <p:ph type="body" sz="quarter" idx="14" hasCustomPrompt="1"/>
          </p:nvPr>
        </p:nvSpPr>
        <p:spPr bwMode="gray">
          <a:xfrm>
            <a:off x="4367213" y="1664804"/>
            <a:ext cx="3457575"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6">
            <a:extLst>
              <a:ext uri="{FF2B5EF4-FFF2-40B4-BE49-F238E27FC236}">
                <a16:creationId xmlns:a16="http://schemas.microsoft.com/office/drawing/2014/main" id="{72B023B4-3051-483D-9CA1-5AF0FCE7AC77}"/>
              </a:ext>
            </a:extLst>
          </p:cNvPr>
          <p:cNvSpPr>
            <a:spLocks noGrp="1"/>
          </p:cNvSpPr>
          <p:nvPr>
            <p:ph type="body" sz="quarter" idx="15" hasCustomPrompt="1"/>
          </p:nvPr>
        </p:nvSpPr>
        <p:spPr bwMode="gray">
          <a:xfrm>
            <a:off x="8112224" y="1664804"/>
            <a:ext cx="3420000"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A301CBB0-1658-439D-9EED-EA083FC9463C}"/>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3352010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ontent 0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801269AE-2582-4995-A38B-1287F2B0D78C}"/>
              </a:ext>
            </a:extLst>
          </p:cNvPr>
          <p:cNvSpPr>
            <a:spLocks noGrp="1"/>
          </p:cNvSpPr>
          <p:nvPr>
            <p:ph type="dt" sz="half" idx="16"/>
          </p:nvPr>
        </p:nvSpPr>
        <p:spPr bwMode="gray"/>
        <p:txBody>
          <a:bodyPr/>
          <a:lstStyle/>
          <a:p>
            <a:r>
              <a:rPr lang="de-DE" noProof="0"/>
              <a:t>© MTM ASSOCIATION e. V.</a:t>
            </a:r>
            <a:endParaRPr lang="de-DE" noProof="0" dirty="0"/>
          </a:p>
        </p:txBody>
      </p:sp>
      <p:sp>
        <p:nvSpPr>
          <p:cNvPr id="10" name="Inhaltsplatzhalter 9">
            <a:extLst>
              <a:ext uri="{FF2B5EF4-FFF2-40B4-BE49-F238E27FC236}">
                <a16:creationId xmlns:a16="http://schemas.microsoft.com/office/drawing/2014/main" id="{72B586BF-FB5F-48B1-8782-69D2B6B955B5}"/>
              </a:ext>
            </a:extLst>
          </p:cNvPr>
          <p:cNvSpPr>
            <a:spLocks noGrp="1"/>
          </p:cNvSpPr>
          <p:nvPr>
            <p:ph sz="quarter" idx="17"/>
          </p:nvPr>
        </p:nvSpPr>
        <p:spPr>
          <a:xfrm>
            <a:off x="6240463" y="1665288"/>
            <a:ext cx="5291138" cy="4535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821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0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Inhaltsplatzhalter 9">
            <a:extLst>
              <a:ext uri="{FF2B5EF4-FFF2-40B4-BE49-F238E27FC236}">
                <a16:creationId xmlns:a16="http://schemas.microsoft.com/office/drawing/2014/main" id="{15D444FF-7226-4704-AE5E-E5A1F97E001F}"/>
              </a:ext>
            </a:extLst>
          </p:cNvPr>
          <p:cNvSpPr>
            <a:spLocks noGrp="1"/>
          </p:cNvSpPr>
          <p:nvPr>
            <p:ph sz="quarter" idx="17"/>
          </p:nvPr>
        </p:nvSpPr>
        <p:spPr>
          <a:xfrm>
            <a:off x="8112125" y="1665288"/>
            <a:ext cx="3419475" cy="4535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716478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46F0DED-D2F6-454A-8713-4C17D9B1BA09}"/>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87301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Blue">
    <p:bg bwMode="gray">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12" name="L-Form 12">
            <a:extLst>
              <a:ext uri="{FF2B5EF4-FFF2-40B4-BE49-F238E27FC236}">
                <a16:creationId xmlns:a16="http://schemas.microsoft.com/office/drawing/2014/main" id="{4470BEAA-30F3-459C-975F-305910811336}"/>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3" name="L-Form 12">
            <a:extLst>
              <a:ext uri="{FF2B5EF4-FFF2-40B4-BE49-F238E27FC236}">
                <a16:creationId xmlns:a16="http://schemas.microsoft.com/office/drawing/2014/main" id="{B6E8F6E6-6B15-4547-B6BE-89D2FA8E6CD5}"/>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solidFill>
                  <a:schemeClr val="bg1"/>
                </a:solidFill>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a:xfrm>
            <a:off x="658813" y="255583"/>
            <a:ext cx="10044113" cy="184666"/>
          </a:xfrm>
        </p:spPr>
        <p:txBody>
          <a:bodyPr/>
          <a:lstStyle>
            <a:lvl1pPr>
              <a:defRPr>
                <a:solidFill>
                  <a:schemeClr val="bg2"/>
                </a:solidFill>
              </a:defRPr>
            </a:lvl1p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bg1"/>
                </a:solidFill>
              </a:defRPr>
            </a:lvl1p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1087200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7">
            <a:extLst>
              <a:ext uri="{FF2B5EF4-FFF2-40B4-BE49-F238E27FC236}">
                <a16:creationId xmlns:a16="http://schemas.microsoft.com/office/drawing/2014/main" id="{4A4345EB-2528-4433-95D3-C82B96809FE8}"/>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
        <p:nvSpPr>
          <p:cNvPr id="5" name="Datumsplatzhalter 4">
            <a:extLst>
              <a:ext uri="{FF2B5EF4-FFF2-40B4-BE49-F238E27FC236}">
                <a16:creationId xmlns:a16="http://schemas.microsoft.com/office/drawing/2014/main" id="{C63C8646-F47A-4EF3-A803-9700C6F823B3}"/>
              </a:ext>
            </a:extLst>
          </p:cNvPr>
          <p:cNvSpPr>
            <a:spLocks noGrp="1"/>
          </p:cNvSpPr>
          <p:nvPr>
            <p:ph type="dt" sz="half" idx="14"/>
          </p:nvPr>
        </p:nvSpPr>
        <p:spPr bwMode="gray"/>
        <p:txBody>
          <a:bodyPr/>
          <a:lstStyle>
            <a:lvl1pPr>
              <a:defRPr>
                <a:solidFill>
                  <a:schemeClr val="bg1"/>
                </a:solidFill>
              </a:defRPr>
            </a:lvl1pPr>
          </a:lstStyle>
          <a:p>
            <a:r>
              <a:rPr lang="de-DE"/>
              <a:t>© MTM ASSOCIATION e. V.</a:t>
            </a:r>
            <a:endParaRPr lang="de-DE" dirty="0"/>
          </a:p>
        </p:txBody>
      </p:sp>
    </p:spTree>
    <p:extLst>
      <p:ext uri="{BB962C8B-B14F-4D97-AF65-F5344CB8AC3E}">
        <p14:creationId xmlns:p14="http://schemas.microsoft.com/office/powerpoint/2010/main" val="377447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bwMode="gray">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12" name="L-Form 12">
            <a:extLst>
              <a:ext uri="{FF2B5EF4-FFF2-40B4-BE49-F238E27FC236}">
                <a16:creationId xmlns:a16="http://schemas.microsoft.com/office/drawing/2014/main" id="{4470BEAA-30F3-459C-975F-305910811336}"/>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3" name="L-Form 12">
            <a:extLst>
              <a:ext uri="{FF2B5EF4-FFF2-40B4-BE49-F238E27FC236}">
                <a16:creationId xmlns:a16="http://schemas.microsoft.com/office/drawing/2014/main" id="{B6E8F6E6-6B15-4547-B6BE-89D2FA8E6CD5}"/>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solidFill>
                  <a:schemeClr val="bg1"/>
                </a:solidFill>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lvl1pPr>
              <a:defRPr>
                <a:solidFill>
                  <a:schemeClr val="bg2"/>
                </a:solidFill>
              </a:defRPr>
            </a:lvl1p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bg1"/>
                </a:solidFill>
              </a:defRPr>
            </a:lvl1pPr>
          </a:lstStyle>
          <a:p>
            <a:fld id="{D852D581-4176-4F6E-93E8-6741F4956FB1}" type="slidenum">
              <a:rPr lang="de-DE" smtClean="0"/>
              <a:pPr/>
              <a:t>‹Nr.›</a:t>
            </a:fld>
            <a:endParaRPr lang="de-DE" dirty="0"/>
          </a:p>
        </p:txBody>
      </p:sp>
      <p:sp>
        <p:nvSpPr>
          <p:cNvPr id="15" name="Textplatzhalter 17">
            <a:extLst>
              <a:ext uri="{FF2B5EF4-FFF2-40B4-BE49-F238E27FC236}">
                <a16:creationId xmlns:a16="http://schemas.microsoft.com/office/drawing/2014/main" id="{4A4345EB-2528-4433-95D3-C82B96809FE8}"/>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
        <p:nvSpPr>
          <p:cNvPr id="5" name="Datumsplatzhalter 4">
            <a:extLst>
              <a:ext uri="{FF2B5EF4-FFF2-40B4-BE49-F238E27FC236}">
                <a16:creationId xmlns:a16="http://schemas.microsoft.com/office/drawing/2014/main" id="{6674977C-5C53-4913-9A20-B7BD48905DBB}"/>
              </a:ext>
            </a:extLst>
          </p:cNvPr>
          <p:cNvSpPr>
            <a:spLocks noGrp="1"/>
          </p:cNvSpPr>
          <p:nvPr>
            <p:ph type="dt" sz="half" idx="12"/>
          </p:nvPr>
        </p:nvSpPr>
        <p:spPr bwMode="gray"/>
        <p:txBody>
          <a:bodyPr/>
          <a:lstStyle>
            <a:lvl1pPr>
              <a:defRPr>
                <a:solidFill>
                  <a:schemeClr val="bg1"/>
                </a:solidFill>
              </a:defRPr>
            </a:lvl1pPr>
          </a:lstStyle>
          <a:p>
            <a:r>
              <a:rPr lang="de-DE"/>
              <a:t>© MTM ASSOCIATION e. V.</a:t>
            </a:r>
            <a:endParaRPr lang="de-DE" dirty="0"/>
          </a:p>
        </p:txBody>
      </p:sp>
    </p:spTree>
    <p:extLst>
      <p:ext uri="{BB962C8B-B14F-4D97-AF65-F5344CB8AC3E}">
        <p14:creationId xmlns:p14="http://schemas.microsoft.com/office/powerpoint/2010/main" val="240955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0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3419875"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4367213" y="1665288"/>
            <a:ext cx="7164388" cy="4535488"/>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CD2AA6E5-7ADB-4439-81D7-A01D0D99A10B}"/>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99856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0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6240463" y="1665288"/>
            <a:ext cx="5291138" cy="4535488"/>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801269AE-2582-4995-A38B-1287F2B0D78C}"/>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3366558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Image 0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716478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8112125" y="1665288"/>
            <a:ext cx="3419476" cy="4535488"/>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646F0DED-D2F6-454A-8713-4C17D9B1BA09}"/>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47643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2737286-B350-4D26-B34D-9E804036BCC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2737286-B350-4D26-B34D-9E804036BC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D7075B33-0A12-4187-8D57-35B0A55D5B5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pic>
        <p:nvPicPr>
          <p:cNvPr id="4" name="Grafik 3" descr="Ein Bild, das Elektronik, Schaltkreis enthält.&#10;&#10;Automatisch generierte Beschreibung">
            <a:extLst>
              <a:ext uri="{FF2B5EF4-FFF2-40B4-BE49-F238E27FC236}">
                <a16:creationId xmlns:a16="http://schemas.microsoft.com/office/drawing/2014/main" id="{C3A40CC0-7CBA-434F-A3D7-9F4FF4FE55B2}"/>
              </a:ext>
            </a:extLst>
          </p:cNvPr>
          <p:cNvPicPr>
            <a:picLocks noChangeAspect="1"/>
          </p:cNvPicPr>
          <p:nvPr userDrawn="1"/>
        </p:nvPicPr>
        <p:blipFill>
          <a:blip r:embed="rId7"/>
          <a:stretch>
            <a:fillRect/>
          </a:stretch>
        </p:blipFill>
        <p:spPr>
          <a:xfrm>
            <a:off x="0" y="1665288"/>
            <a:ext cx="12192000" cy="5192712"/>
          </a:xfrm>
          <a:prstGeom prst="rect">
            <a:avLst/>
          </a:prstGeom>
        </p:spPr>
      </p:pic>
      <p:sp>
        <p:nvSpPr>
          <p:cNvPr id="2" name="Titel 1">
            <a:extLst>
              <a:ext uri="{FF2B5EF4-FFF2-40B4-BE49-F238E27FC236}">
                <a16:creationId xmlns:a16="http://schemas.microsoft.com/office/drawing/2014/main" id="{62F30594-0E0B-4AD8-8557-EFB4E6F6C2E9}"/>
              </a:ext>
            </a:extLst>
          </p:cNvPr>
          <p:cNvSpPr>
            <a:spLocks noGrp="1"/>
          </p:cNvSpPr>
          <p:nvPr>
            <p:ph type="title" hasCustomPrompt="1"/>
          </p:nvPr>
        </p:nvSpPr>
        <p:spPr bwMode="gray">
          <a:xfrm>
            <a:off x="658813" y="3579984"/>
            <a:ext cx="10874375" cy="677108"/>
          </a:xfrm>
        </p:spPr>
        <p:txBody>
          <a:bodyPr wrap="square">
            <a:spAutoFit/>
          </a:bodyPr>
          <a:lstStyle>
            <a:lvl1pPr>
              <a:lnSpc>
                <a:spcPct val="100000"/>
              </a:lnSpc>
              <a:defRPr sz="4400">
                <a:solidFill>
                  <a:schemeClr val="bg1"/>
                </a:solidFill>
              </a:defRPr>
            </a:lvl1pPr>
          </a:lstStyle>
          <a:p>
            <a:r>
              <a:rPr lang="de-DE" dirty="0"/>
              <a:t>Titel durch Klicken bearbeiten</a:t>
            </a:r>
          </a:p>
        </p:txBody>
      </p:sp>
      <p:sp>
        <p:nvSpPr>
          <p:cNvPr id="8" name="L-Form 12">
            <a:extLst>
              <a:ext uri="{FF2B5EF4-FFF2-40B4-BE49-F238E27FC236}">
                <a16:creationId xmlns:a16="http://schemas.microsoft.com/office/drawing/2014/main" id="{E3112AE4-3983-4C74-9588-FD33935AF956}"/>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9" name="L-Form 8">
            <a:extLst>
              <a:ext uri="{FF2B5EF4-FFF2-40B4-BE49-F238E27FC236}">
                <a16:creationId xmlns:a16="http://schemas.microsoft.com/office/drawing/2014/main" id="{B2F6ECFB-3521-4069-B2E2-EED3D470A693}"/>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6" name="Textplatzhalter 15">
            <a:extLst>
              <a:ext uri="{FF2B5EF4-FFF2-40B4-BE49-F238E27FC236}">
                <a16:creationId xmlns:a16="http://schemas.microsoft.com/office/drawing/2014/main" id="{AE827939-5B6F-4966-955E-7C1097FC7167}"/>
              </a:ext>
            </a:extLst>
          </p:cNvPr>
          <p:cNvSpPr>
            <a:spLocks noGrp="1"/>
          </p:cNvSpPr>
          <p:nvPr>
            <p:ph type="body" sz="quarter" idx="10" hasCustomPrompt="1"/>
          </p:nvPr>
        </p:nvSpPr>
        <p:spPr bwMode="gray">
          <a:xfrm>
            <a:off x="658813" y="4705399"/>
            <a:ext cx="10874375" cy="307777"/>
          </a:xfrm>
        </p:spPr>
        <p:txBody>
          <a:bodyPr anchor="ctr">
            <a:noAutofit/>
          </a:bodyPr>
          <a:lstStyle>
            <a:lvl1pPr>
              <a:spcBef>
                <a:spcPts val="0"/>
              </a:spcBef>
              <a:defRPr sz="2000" b="0">
                <a:solidFill>
                  <a:schemeClr val="bg1"/>
                </a:solidFill>
              </a:defRPr>
            </a:lvl1pPr>
          </a:lstStyle>
          <a:p>
            <a:pPr lvl="0"/>
            <a:r>
              <a:rPr lang="de-DE" dirty="0"/>
              <a:t>Max Mustermann, MTM-Akademie</a:t>
            </a:r>
          </a:p>
        </p:txBody>
      </p:sp>
      <p:sp>
        <p:nvSpPr>
          <p:cNvPr id="17" name="Textplatzhalter 15">
            <a:extLst>
              <a:ext uri="{FF2B5EF4-FFF2-40B4-BE49-F238E27FC236}">
                <a16:creationId xmlns:a16="http://schemas.microsoft.com/office/drawing/2014/main" id="{008572D9-EDCE-4C1B-B3BA-45A408386BE6}"/>
              </a:ext>
            </a:extLst>
          </p:cNvPr>
          <p:cNvSpPr>
            <a:spLocks noGrp="1"/>
          </p:cNvSpPr>
          <p:nvPr>
            <p:ph type="body" sz="quarter" idx="11" hasCustomPrompt="1"/>
          </p:nvPr>
        </p:nvSpPr>
        <p:spPr bwMode="gray">
          <a:xfrm>
            <a:off x="658813" y="5191453"/>
            <a:ext cx="10874375" cy="307777"/>
          </a:xfrm>
        </p:spPr>
        <p:txBody>
          <a:bodyPr anchor="ctr">
            <a:noAutofit/>
          </a:bodyPr>
          <a:lstStyle>
            <a:lvl1pPr>
              <a:spcBef>
                <a:spcPts val="0"/>
              </a:spcBef>
              <a:defRPr sz="2000" b="0">
                <a:solidFill>
                  <a:schemeClr val="bg1"/>
                </a:solidFill>
              </a:defRPr>
            </a:lvl1pPr>
          </a:lstStyle>
          <a:p>
            <a:pPr lvl="0"/>
            <a:r>
              <a:rPr lang="de-DE" dirty="0"/>
              <a:t>Name der Veranstaltung/Kunde</a:t>
            </a:r>
          </a:p>
        </p:txBody>
      </p:sp>
      <p:sp>
        <p:nvSpPr>
          <p:cNvPr id="18" name="Textplatzhalter 15">
            <a:extLst>
              <a:ext uri="{FF2B5EF4-FFF2-40B4-BE49-F238E27FC236}">
                <a16:creationId xmlns:a16="http://schemas.microsoft.com/office/drawing/2014/main" id="{CC991ACE-B09D-4608-9727-4CF4A0C87D12}"/>
              </a:ext>
            </a:extLst>
          </p:cNvPr>
          <p:cNvSpPr>
            <a:spLocks noGrp="1"/>
          </p:cNvSpPr>
          <p:nvPr>
            <p:ph type="body" sz="quarter" idx="12" hasCustomPrompt="1"/>
          </p:nvPr>
        </p:nvSpPr>
        <p:spPr bwMode="gray">
          <a:xfrm>
            <a:off x="658813" y="5677507"/>
            <a:ext cx="10874375" cy="307777"/>
          </a:xfrm>
        </p:spPr>
        <p:txBody>
          <a:bodyPr anchor="ctr">
            <a:noAutofit/>
          </a:bodyPr>
          <a:lstStyle>
            <a:lvl1pPr>
              <a:spcBef>
                <a:spcPts val="0"/>
              </a:spcBef>
              <a:defRPr sz="2000" b="0">
                <a:solidFill>
                  <a:schemeClr val="bg1"/>
                </a:solidFill>
              </a:defRPr>
            </a:lvl1pPr>
          </a:lstStyle>
          <a:p>
            <a:pPr lvl="0"/>
            <a:r>
              <a:rPr lang="de-DE" dirty="0"/>
              <a:t>Ort, TT.MM.JJJJ</a:t>
            </a:r>
          </a:p>
        </p:txBody>
      </p:sp>
      <p:sp>
        <p:nvSpPr>
          <p:cNvPr id="15" name="Textplatzhalter 17">
            <a:extLst>
              <a:ext uri="{FF2B5EF4-FFF2-40B4-BE49-F238E27FC236}">
                <a16:creationId xmlns:a16="http://schemas.microsoft.com/office/drawing/2014/main" id="{8459E624-419C-4279-A6A9-4212FA882A18}"/>
              </a:ext>
            </a:extLst>
          </p:cNvPr>
          <p:cNvSpPr txBox="1">
            <a:spLocks/>
          </p:cNvSpPr>
          <p:nvPr userDrawn="1"/>
        </p:nvSpPr>
        <p:spPr bwMode="gray">
          <a:xfrm>
            <a:off x="11066496" y="454240"/>
            <a:ext cx="779463" cy="782638"/>
          </a:xfrm>
          <a:prstGeom prst="rect">
            <a:avLst/>
          </a:prstGeom>
          <a:blipFill>
            <a:blip r:embed="rId8"/>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Tree>
    <p:extLst>
      <p:ext uri="{BB962C8B-B14F-4D97-AF65-F5344CB8AC3E}">
        <p14:creationId xmlns:p14="http://schemas.microsoft.com/office/powerpoint/2010/main" val="4237418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Image and Text 0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8112124" y="1664804"/>
            <a:ext cx="3419429"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659396" y="1665288"/>
            <a:ext cx="7165392" cy="4535488"/>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10CF9788-DE80-448D-8F41-D0CB2FBD50CB}"/>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45662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and Text 0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240016"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659396" y="1665288"/>
            <a:ext cx="5291138" cy="4535488"/>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E93E4461-CD8A-45C6-9EF3-C5FFAB35BF90}"/>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2784725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mage and Text 03">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4367213" y="1664804"/>
            <a:ext cx="7164341"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659396" y="1665288"/>
            <a:ext cx="3420479" cy="4535488"/>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FBEF67EE-947F-40DA-A65B-571853251244}"/>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4179473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6240463" y="1665288"/>
            <a:ext cx="5291138" cy="2195744"/>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10" name="Bildplatzhalter 10">
            <a:extLst>
              <a:ext uri="{FF2B5EF4-FFF2-40B4-BE49-F238E27FC236}">
                <a16:creationId xmlns:a16="http://schemas.microsoft.com/office/drawing/2014/main" id="{B5AE5C05-D8CB-4827-BA31-76D453F8D409}"/>
              </a:ext>
            </a:extLst>
          </p:cNvPr>
          <p:cNvSpPr>
            <a:spLocks noGrp="1"/>
          </p:cNvSpPr>
          <p:nvPr>
            <p:ph type="pic" sz="quarter" idx="16"/>
          </p:nvPr>
        </p:nvSpPr>
        <p:spPr bwMode="gray">
          <a:xfrm>
            <a:off x="6240463" y="4005060"/>
            <a:ext cx="5291138" cy="2195744"/>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6" name="Datumsplatzhalter 5">
            <a:extLst>
              <a:ext uri="{FF2B5EF4-FFF2-40B4-BE49-F238E27FC236}">
                <a16:creationId xmlns:a16="http://schemas.microsoft.com/office/drawing/2014/main" id="{535110F4-08F6-4C1A-BED4-3ADFA5039143}"/>
              </a:ext>
            </a:extLst>
          </p:cNvPr>
          <p:cNvSpPr>
            <a:spLocks noGrp="1"/>
          </p:cNvSpPr>
          <p:nvPr>
            <p:ph type="dt" sz="half" idx="17"/>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451070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 Images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240063" y="1664804"/>
            <a:ext cx="5291538"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a:extLst>
              <a:ext uri="{FF2B5EF4-FFF2-40B4-BE49-F238E27FC236}">
                <a16:creationId xmlns:a16="http://schemas.microsoft.com/office/drawing/2014/main" id="{A5A8A151-26C1-4252-83F1-009E360D098B}"/>
              </a:ext>
            </a:extLst>
          </p:cNvPr>
          <p:cNvSpPr>
            <a:spLocks noGrp="1"/>
          </p:cNvSpPr>
          <p:nvPr>
            <p:ph type="pic" sz="quarter" idx="15"/>
          </p:nvPr>
        </p:nvSpPr>
        <p:spPr bwMode="gray">
          <a:xfrm>
            <a:off x="660000" y="1665288"/>
            <a:ext cx="5291138" cy="2195744"/>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10" name="Bildplatzhalter 10">
            <a:extLst>
              <a:ext uri="{FF2B5EF4-FFF2-40B4-BE49-F238E27FC236}">
                <a16:creationId xmlns:a16="http://schemas.microsoft.com/office/drawing/2014/main" id="{B5AE5C05-D8CB-4827-BA31-76D453F8D409}"/>
              </a:ext>
            </a:extLst>
          </p:cNvPr>
          <p:cNvSpPr>
            <a:spLocks noGrp="1"/>
          </p:cNvSpPr>
          <p:nvPr>
            <p:ph type="pic" sz="quarter" idx="16"/>
          </p:nvPr>
        </p:nvSpPr>
        <p:spPr bwMode="gray">
          <a:xfrm>
            <a:off x="660000" y="4005060"/>
            <a:ext cx="5291138" cy="2195744"/>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5" name="Datumsplatzhalter 4">
            <a:extLst>
              <a:ext uri="{FF2B5EF4-FFF2-40B4-BE49-F238E27FC236}">
                <a16:creationId xmlns:a16="http://schemas.microsoft.com/office/drawing/2014/main" id="{A61ED9D1-7D0D-4749-B3A6-A32A5C4DB0F3}"/>
              </a:ext>
            </a:extLst>
          </p:cNvPr>
          <p:cNvSpPr>
            <a:spLocks noGrp="1"/>
          </p:cNvSpPr>
          <p:nvPr>
            <p:ph type="dt" sz="half" idx="17"/>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717635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Header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10" name="Textplatzhalter 10">
            <a:extLst>
              <a:ext uri="{FF2B5EF4-FFF2-40B4-BE49-F238E27FC236}">
                <a16:creationId xmlns:a16="http://schemas.microsoft.com/office/drawing/2014/main" id="{D3FB7507-8CD1-4E6D-B71A-215100272167}"/>
              </a:ext>
            </a:extLst>
          </p:cNvPr>
          <p:cNvSpPr>
            <a:spLocks noGrp="1"/>
          </p:cNvSpPr>
          <p:nvPr>
            <p:ph type="body" sz="quarter" idx="13" hasCustomPrompt="1"/>
          </p:nvPr>
        </p:nvSpPr>
        <p:spPr bwMode="gray">
          <a:xfrm>
            <a:off x="659396" y="1665286"/>
            <a:ext cx="5292142" cy="612000"/>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defRPr sz="1400">
                <a:solidFill>
                  <a:schemeClr val="bg1"/>
                </a:solidFill>
              </a:defRPr>
            </a:lvl1pPr>
            <a:lvl2pPr marL="0" indent="0">
              <a:spcBef>
                <a:spcPts val="0"/>
              </a:spcBef>
              <a:buFont typeface="Arial" panose="020B0604020202020204" pitchFamily="34" charset="0"/>
              <a:buNone/>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Platzhalter: Text durch Klicken bearbeiten (maximal zweizeilig)</a:t>
            </a:r>
          </a:p>
        </p:txBody>
      </p:sp>
      <p:sp>
        <p:nvSpPr>
          <p:cNvPr id="13" name="Textplatzhalter 12">
            <a:extLst>
              <a:ext uri="{FF2B5EF4-FFF2-40B4-BE49-F238E27FC236}">
                <a16:creationId xmlns:a16="http://schemas.microsoft.com/office/drawing/2014/main" id="{BBD9C650-CF72-46A0-8A25-11BF51B8597F}"/>
              </a:ext>
            </a:extLst>
          </p:cNvPr>
          <p:cNvSpPr>
            <a:spLocks noGrp="1"/>
          </p:cNvSpPr>
          <p:nvPr>
            <p:ph type="body" sz="quarter" idx="14"/>
          </p:nvPr>
        </p:nvSpPr>
        <p:spPr bwMode="gray">
          <a:xfrm>
            <a:off x="659396" y="2349308"/>
            <a:ext cx="5292725" cy="3851275"/>
          </a:xfrm>
        </p:spPr>
        <p:txBody>
          <a:bodyPr/>
          <a:lstStyle>
            <a:lvl1pPr>
              <a:defRPr sz="1400"/>
            </a:lvl1pPr>
            <a:lvl2pPr>
              <a:defRPr sz="14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10">
            <a:extLst>
              <a:ext uri="{FF2B5EF4-FFF2-40B4-BE49-F238E27FC236}">
                <a16:creationId xmlns:a16="http://schemas.microsoft.com/office/drawing/2014/main" id="{30335206-7F20-4071-B9AA-47CEFFBFD641}"/>
              </a:ext>
            </a:extLst>
          </p:cNvPr>
          <p:cNvSpPr>
            <a:spLocks noGrp="1"/>
          </p:cNvSpPr>
          <p:nvPr>
            <p:ph type="body" sz="quarter" idx="15" hasCustomPrompt="1"/>
          </p:nvPr>
        </p:nvSpPr>
        <p:spPr bwMode="gray">
          <a:xfrm>
            <a:off x="6240016" y="1665286"/>
            <a:ext cx="5292142" cy="612000"/>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defRPr sz="1400">
                <a:solidFill>
                  <a:schemeClr val="bg1"/>
                </a:solidFill>
              </a:defRPr>
            </a:lvl1pPr>
            <a:lvl2pPr marL="0" indent="0">
              <a:spcBef>
                <a:spcPts val="0"/>
              </a:spcBef>
              <a:buFont typeface="Arial" panose="020B0604020202020204" pitchFamily="34" charset="0"/>
              <a:buNone/>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Platzhalter: Text durch Klicken bearbeiten (maximal zweizeilig)</a:t>
            </a:r>
          </a:p>
        </p:txBody>
      </p:sp>
      <p:sp>
        <p:nvSpPr>
          <p:cNvPr id="16" name="Textplatzhalter 12">
            <a:extLst>
              <a:ext uri="{FF2B5EF4-FFF2-40B4-BE49-F238E27FC236}">
                <a16:creationId xmlns:a16="http://schemas.microsoft.com/office/drawing/2014/main" id="{8CBCAF76-DD1F-45EC-98DE-A0A941E8A82A}"/>
              </a:ext>
            </a:extLst>
          </p:cNvPr>
          <p:cNvSpPr>
            <a:spLocks noGrp="1"/>
          </p:cNvSpPr>
          <p:nvPr>
            <p:ph type="body" sz="quarter" idx="16"/>
          </p:nvPr>
        </p:nvSpPr>
        <p:spPr bwMode="gray">
          <a:xfrm>
            <a:off x="6240016" y="2349308"/>
            <a:ext cx="5292725" cy="3851275"/>
          </a:xfrm>
        </p:spPr>
        <p:txBody>
          <a:bodyPr/>
          <a:lstStyle>
            <a:lvl1pPr>
              <a:defRPr sz="1400"/>
            </a:lvl1pPr>
            <a:lvl2pPr>
              <a:defRPr sz="14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2272DDAA-A55C-414C-AAFB-A52599EEAF11}"/>
              </a:ext>
            </a:extLst>
          </p:cNvPr>
          <p:cNvSpPr>
            <a:spLocks noGrp="1"/>
          </p:cNvSpPr>
          <p:nvPr>
            <p:ph type="dt" sz="half" idx="17"/>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405018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4xHeader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10" name="Textplatzhalter 10">
            <a:extLst>
              <a:ext uri="{FF2B5EF4-FFF2-40B4-BE49-F238E27FC236}">
                <a16:creationId xmlns:a16="http://schemas.microsoft.com/office/drawing/2014/main" id="{D3FB7507-8CD1-4E6D-B71A-215100272167}"/>
              </a:ext>
            </a:extLst>
          </p:cNvPr>
          <p:cNvSpPr>
            <a:spLocks noGrp="1"/>
          </p:cNvSpPr>
          <p:nvPr>
            <p:ph type="body" sz="quarter" idx="13" hasCustomPrompt="1"/>
          </p:nvPr>
        </p:nvSpPr>
        <p:spPr bwMode="gray">
          <a:xfrm>
            <a:off x="659396" y="1665286"/>
            <a:ext cx="5292142" cy="612000"/>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defRPr sz="1400">
                <a:solidFill>
                  <a:schemeClr val="bg1"/>
                </a:solidFill>
              </a:defRPr>
            </a:lvl1pPr>
            <a:lvl2pPr marL="0" indent="0">
              <a:spcBef>
                <a:spcPts val="0"/>
              </a:spcBef>
              <a:buFont typeface="Arial" panose="020B0604020202020204" pitchFamily="34" charset="0"/>
              <a:buNone/>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Platzhalter: Text durch Klicken bearbeiten (maximal zweizeilig)</a:t>
            </a:r>
          </a:p>
        </p:txBody>
      </p:sp>
      <p:sp>
        <p:nvSpPr>
          <p:cNvPr id="13" name="Textplatzhalter 12">
            <a:extLst>
              <a:ext uri="{FF2B5EF4-FFF2-40B4-BE49-F238E27FC236}">
                <a16:creationId xmlns:a16="http://schemas.microsoft.com/office/drawing/2014/main" id="{BBD9C650-CF72-46A0-8A25-11BF51B8597F}"/>
              </a:ext>
            </a:extLst>
          </p:cNvPr>
          <p:cNvSpPr>
            <a:spLocks noGrp="1"/>
          </p:cNvSpPr>
          <p:nvPr>
            <p:ph type="body" sz="quarter" idx="14"/>
          </p:nvPr>
        </p:nvSpPr>
        <p:spPr bwMode="gray">
          <a:xfrm>
            <a:off x="659396" y="2349308"/>
            <a:ext cx="5292725" cy="1512000"/>
          </a:xfrm>
        </p:spPr>
        <p:txBody>
          <a:bodyPr/>
          <a:lstStyle>
            <a:lvl1pPr>
              <a:defRPr sz="1400"/>
            </a:lvl1pPr>
            <a:lvl2pPr>
              <a:defRPr sz="14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10">
            <a:extLst>
              <a:ext uri="{FF2B5EF4-FFF2-40B4-BE49-F238E27FC236}">
                <a16:creationId xmlns:a16="http://schemas.microsoft.com/office/drawing/2014/main" id="{30335206-7F20-4071-B9AA-47CEFFBFD641}"/>
              </a:ext>
            </a:extLst>
          </p:cNvPr>
          <p:cNvSpPr>
            <a:spLocks noGrp="1"/>
          </p:cNvSpPr>
          <p:nvPr>
            <p:ph type="body" sz="quarter" idx="15" hasCustomPrompt="1"/>
          </p:nvPr>
        </p:nvSpPr>
        <p:spPr bwMode="gray">
          <a:xfrm>
            <a:off x="6240016" y="1665286"/>
            <a:ext cx="5292142" cy="612000"/>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defRPr sz="1400">
                <a:solidFill>
                  <a:schemeClr val="bg1"/>
                </a:solidFill>
              </a:defRPr>
            </a:lvl1pPr>
            <a:lvl2pPr marL="0" indent="0">
              <a:spcBef>
                <a:spcPts val="0"/>
              </a:spcBef>
              <a:buFont typeface="Arial" panose="020B0604020202020204" pitchFamily="34" charset="0"/>
              <a:buNone/>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Platzhalter: Text durch Klicken bearbeiten (maximal zweizeilig)</a:t>
            </a:r>
          </a:p>
        </p:txBody>
      </p:sp>
      <p:sp>
        <p:nvSpPr>
          <p:cNvPr id="16" name="Textplatzhalter 12">
            <a:extLst>
              <a:ext uri="{FF2B5EF4-FFF2-40B4-BE49-F238E27FC236}">
                <a16:creationId xmlns:a16="http://schemas.microsoft.com/office/drawing/2014/main" id="{8CBCAF76-DD1F-45EC-98DE-A0A941E8A82A}"/>
              </a:ext>
            </a:extLst>
          </p:cNvPr>
          <p:cNvSpPr>
            <a:spLocks noGrp="1"/>
          </p:cNvSpPr>
          <p:nvPr>
            <p:ph type="body" sz="quarter" idx="16"/>
          </p:nvPr>
        </p:nvSpPr>
        <p:spPr bwMode="gray">
          <a:xfrm>
            <a:off x="6240016" y="2349308"/>
            <a:ext cx="5292725" cy="1512000"/>
          </a:xfrm>
        </p:spPr>
        <p:txBody>
          <a:bodyPr/>
          <a:lstStyle>
            <a:lvl1pPr>
              <a:defRPr sz="1400"/>
            </a:lvl1pPr>
            <a:lvl2pPr>
              <a:defRPr sz="14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extplatzhalter 10">
            <a:extLst>
              <a:ext uri="{FF2B5EF4-FFF2-40B4-BE49-F238E27FC236}">
                <a16:creationId xmlns:a16="http://schemas.microsoft.com/office/drawing/2014/main" id="{282843BD-2008-49A8-81F1-6C58BAD2D2CE}"/>
              </a:ext>
            </a:extLst>
          </p:cNvPr>
          <p:cNvSpPr>
            <a:spLocks noGrp="1"/>
          </p:cNvSpPr>
          <p:nvPr>
            <p:ph type="body" sz="quarter" idx="17" hasCustomPrompt="1"/>
          </p:nvPr>
        </p:nvSpPr>
        <p:spPr bwMode="gray">
          <a:xfrm>
            <a:off x="659396" y="4005064"/>
            <a:ext cx="5292142" cy="612000"/>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defRPr sz="1400">
                <a:solidFill>
                  <a:schemeClr val="bg1"/>
                </a:solidFill>
              </a:defRPr>
            </a:lvl1pPr>
            <a:lvl2pPr marL="0" indent="0">
              <a:spcBef>
                <a:spcPts val="0"/>
              </a:spcBef>
              <a:buFont typeface="Arial" panose="020B0604020202020204" pitchFamily="34" charset="0"/>
              <a:buNone/>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Platzhalter: Text durch Klicken bearbeiten (maximal zweizeilig)</a:t>
            </a:r>
          </a:p>
        </p:txBody>
      </p:sp>
      <p:sp>
        <p:nvSpPr>
          <p:cNvPr id="17" name="Textplatzhalter 12">
            <a:extLst>
              <a:ext uri="{FF2B5EF4-FFF2-40B4-BE49-F238E27FC236}">
                <a16:creationId xmlns:a16="http://schemas.microsoft.com/office/drawing/2014/main" id="{CABE8CF8-9E9A-4027-A4A5-1F12CF9DBDF7}"/>
              </a:ext>
            </a:extLst>
          </p:cNvPr>
          <p:cNvSpPr>
            <a:spLocks noGrp="1"/>
          </p:cNvSpPr>
          <p:nvPr>
            <p:ph type="body" sz="quarter" idx="18"/>
          </p:nvPr>
        </p:nvSpPr>
        <p:spPr bwMode="gray">
          <a:xfrm>
            <a:off x="659396" y="4689086"/>
            <a:ext cx="5292725" cy="1512000"/>
          </a:xfrm>
        </p:spPr>
        <p:txBody>
          <a:bodyPr/>
          <a:lstStyle>
            <a:lvl1pPr>
              <a:defRPr sz="1400"/>
            </a:lvl1pPr>
            <a:lvl2pPr>
              <a:defRPr sz="14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10">
            <a:extLst>
              <a:ext uri="{FF2B5EF4-FFF2-40B4-BE49-F238E27FC236}">
                <a16:creationId xmlns:a16="http://schemas.microsoft.com/office/drawing/2014/main" id="{C42B5934-D4D3-46F1-830A-F66DB9CC5B0A}"/>
              </a:ext>
            </a:extLst>
          </p:cNvPr>
          <p:cNvSpPr>
            <a:spLocks noGrp="1"/>
          </p:cNvSpPr>
          <p:nvPr>
            <p:ph type="body" sz="quarter" idx="19" hasCustomPrompt="1"/>
          </p:nvPr>
        </p:nvSpPr>
        <p:spPr bwMode="gray">
          <a:xfrm>
            <a:off x="6240016" y="4005064"/>
            <a:ext cx="5292142" cy="612000"/>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defRPr sz="1400">
                <a:solidFill>
                  <a:schemeClr val="bg1"/>
                </a:solidFill>
              </a:defRPr>
            </a:lvl1pPr>
            <a:lvl2pPr marL="0" indent="0">
              <a:spcBef>
                <a:spcPts val="0"/>
              </a:spcBef>
              <a:buFont typeface="Arial" panose="020B0604020202020204" pitchFamily="34" charset="0"/>
              <a:buNone/>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Platzhalter: Text durch Klicken bearbeiten (maximal zweizeilig)</a:t>
            </a:r>
          </a:p>
        </p:txBody>
      </p:sp>
      <p:sp>
        <p:nvSpPr>
          <p:cNvPr id="19" name="Textplatzhalter 12">
            <a:extLst>
              <a:ext uri="{FF2B5EF4-FFF2-40B4-BE49-F238E27FC236}">
                <a16:creationId xmlns:a16="http://schemas.microsoft.com/office/drawing/2014/main" id="{63E94976-C46C-4DF7-8343-C930A5246180}"/>
              </a:ext>
            </a:extLst>
          </p:cNvPr>
          <p:cNvSpPr>
            <a:spLocks noGrp="1"/>
          </p:cNvSpPr>
          <p:nvPr>
            <p:ph type="body" sz="quarter" idx="20"/>
          </p:nvPr>
        </p:nvSpPr>
        <p:spPr bwMode="gray">
          <a:xfrm>
            <a:off x="6239433" y="4689086"/>
            <a:ext cx="5292725" cy="1512000"/>
          </a:xfrm>
        </p:spPr>
        <p:txBody>
          <a:bodyPr/>
          <a:lstStyle>
            <a:lvl1pPr>
              <a:defRPr sz="1400"/>
            </a:lvl1pPr>
            <a:lvl2pPr>
              <a:defRPr sz="14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BF5AB18B-0998-4769-9ECB-E29A78217057}"/>
              </a:ext>
            </a:extLst>
          </p:cNvPr>
          <p:cNvSpPr>
            <a:spLocks noGrp="1"/>
          </p:cNvSpPr>
          <p:nvPr>
            <p:ph type="dt" sz="half" idx="21"/>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2288827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10872000" cy="276999"/>
          </a:xfrm>
        </p:spPr>
        <p:txBody>
          <a:bodyPr>
            <a:noAutofit/>
          </a:bodyPr>
          <a:lstStyle>
            <a:lvl1pPr>
              <a:spcBef>
                <a:spcPts val="0"/>
              </a:spcBef>
              <a:defRPr/>
            </a:lvl1pPr>
            <a:lvl2pPr>
              <a:defRPr/>
            </a:lvl2pPr>
            <a:lvl3pPr>
              <a:defRPr/>
            </a:lvl3pPr>
            <a:lvl4pPr>
              <a:defRPr/>
            </a:lvl4pPr>
            <a:lvl5pPr>
              <a:defRPr/>
            </a:lvl5pPr>
          </a:lstStyle>
          <a:p>
            <a:pPr lvl="0"/>
            <a:r>
              <a:rPr lang="de-DE" dirty="0"/>
              <a:t>Platzhalter für den Diagrammtitel</a:t>
            </a:r>
          </a:p>
        </p:txBody>
      </p:sp>
      <p:sp>
        <p:nvSpPr>
          <p:cNvPr id="10" name="Textplatzhalter 6">
            <a:extLst>
              <a:ext uri="{FF2B5EF4-FFF2-40B4-BE49-F238E27FC236}">
                <a16:creationId xmlns:a16="http://schemas.microsoft.com/office/drawing/2014/main" id="{2E865309-6EE0-4DD7-B2D8-76A24B61E7FB}"/>
              </a:ext>
            </a:extLst>
          </p:cNvPr>
          <p:cNvSpPr>
            <a:spLocks noGrp="1"/>
          </p:cNvSpPr>
          <p:nvPr>
            <p:ph type="body" sz="quarter" idx="14" hasCustomPrompt="1"/>
          </p:nvPr>
        </p:nvSpPr>
        <p:spPr bwMode="gray">
          <a:xfrm>
            <a:off x="660000" y="1953182"/>
            <a:ext cx="10872000" cy="246221"/>
          </a:xfrm>
        </p:spPr>
        <p:txBody>
          <a:bodyPr>
            <a:noAutofit/>
          </a:bodyPr>
          <a:lstStyle>
            <a:lvl1pPr>
              <a:spcBef>
                <a:spcPts val="0"/>
              </a:spcBef>
              <a:defRPr sz="1600" b="0" i="0"/>
            </a:lvl1pPr>
            <a:lvl2pPr>
              <a:defRPr/>
            </a:lvl2pPr>
            <a:lvl3pPr>
              <a:defRPr/>
            </a:lvl3pPr>
            <a:lvl4pPr>
              <a:defRPr/>
            </a:lvl4pPr>
            <a:lvl5pPr>
              <a:defRPr/>
            </a:lvl5pPr>
          </a:lstStyle>
          <a:p>
            <a:pPr lvl="0"/>
            <a:r>
              <a:rPr lang="de-DE" dirty="0"/>
              <a:t>Platzhalter für die Werteinheit</a:t>
            </a:r>
          </a:p>
        </p:txBody>
      </p:sp>
      <p:sp>
        <p:nvSpPr>
          <p:cNvPr id="13" name="Textplatzhalter 6">
            <a:extLst>
              <a:ext uri="{FF2B5EF4-FFF2-40B4-BE49-F238E27FC236}">
                <a16:creationId xmlns:a16="http://schemas.microsoft.com/office/drawing/2014/main" id="{CBBF9065-F9B0-4843-82CC-D05C993E098A}"/>
              </a:ext>
            </a:extLst>
          </p:cNvPr>
          <p:cNvSpPr>
            <a:spLocks noGrp="1"/>
          </p:cNvSpPr>
          <p:nvPr>
            <p:ph type="body" sz="quarter" idx="15" hasCustomPrompt="1"/>
          </p:nvPr>
        </p:nvSpPr>
        <p:spPr bwMode="gray">
          <a:xfrm>
            <a:off x="660000" y="6062809"/>
            <a:ext cx="10872000" cy="138499"/>
          </a:xfrm>
        </p:spPr>
        <p:txBody>
          <a:bodyPr anchor="b">
            <a:spAutoFit/>
          </a:bodyPr>
          <a:lstStyle>
            <a:lvl1pPr>
              <a:spcBef>
                <a:spcPts val="0"/>
              </a:spcBef>
              <a:defRPr sz="900" b="0" i="0"/>
            </a:lvl1pPr>
            <a:lvl2pPr>
              <a:defRPr/>
            </a:lvl2pPr>
            <a:lvl3pPr>
              <a:defRPr/>
            </a:lvl3pPr>
            <a:lvl4pPr>
              <a:defRPr/>
            </a:lvl4pPr>
            <a:lvl5pPr>
              <a:defRPr/>
            </a:lvl5pPr>
          </a:lstStyle>
          <a:p>
            <a:pPr lvl="0"/>
            <a:r>
              <a:rPr lang="de-DE"/>
              <a:t>Platzhalter für eine Quellenangabe</a:t>
            </a:r>
            <a:endParaRPr lang="de-DE" dirty="0"/>
          </a:p>
        </p:txBody>
      </p:sp>
      <p:sp>
        <p:nvSpPr>
          <p:cNvPr id="14" name="Diagrammplatzhalter 13">
            <a:extLst>
              <a:ext uri="{FF2B5EF4-FFF2-40B4-BE49-F238E27FC236}">
                <a16:creationId xmlns:a16="http://schemas.microsoft.com/office/drawing/2014/main" id="{6AE131DE-3BD0-4557-9A60-B26E1E815DBF}"/>
              </a:ext>
            </a:extLst>
          </p:cNvPr>
          <p:cNvSpPr>
            <a:spLocks noGrp="1"/>
          </p:cNvSpPr>
          <p:nvPr>
            <p:ph type="chart" sz="quarter" idx="16"/>
          </p:nvPr>
        </p:nvSpPr>
        <p:spPr bwMode="gray">
          <a:xfrm>
            <a:off x="659606" y="2287587"/>
            <a:ext cx="10872788" cy="3671888"/>
          </a:xfrm>
        </p:spPr>
        <p:txBody>
          <a:bodyPr/>
          <a:lstStyle>
            <a:lvl1pPr>
              <a:spcBef>
                <a:spcPts val="0"/>
              </a:spcBef>
              <a:defRPr b="0"/>
            </a:lvl1pPr>
          </a:lstStyle>
          <a:p>
            <a:r>
              <a:rPr lang="de-DE" dirty="0"/>
              <a:t>Diagramm durch Klicken auf Symbol hinzufügen</a:t>
            </a:r>
          </a:p>
        </p:txBody>
      </p:sp>
      <p:sp>
        <p:nvSpPr>
          <p:cNvPr id="5" name="Datumsplatzhalter 4">
            <a:extLst>
              <a:ext uri="{FF2B5EF4-FFF2-40B4-BE49-F238E27FC236}">
                <a16:creationId xmlns:a16="http://schemas.microsoft.com/office/drawing/2014/main" id="{4024D1CA-747F-4F6A-AD07-8C4BBE372FCA}"/>
              </a:ext>
            </a:extLst>
          </p:cNvPr>
          <p:cNvSpPr>
            <a:spLocks noGrp="1"/>
          </p:cNvSpPr>
          <p:nvPr>
            <p:ph type="dt" sz="half" idx="17"/>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268816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5292000" cy="276999"/>
          </a:xfrm>
        </p:spPr>
        <p:txBody>
          <a:bodyPr>
            <a:noAutofit/>
          </a:bodyPr>
          <a:lstStyle>
            <a:lvl1pPr>
              <a:spcBef>
                <a:spcPts val="0"/>
              </a:spcBef>
              <a:defRPr/>
            </a:lvl1pPr>
            <a:lvl2pPr>
              <a:defRPr/>
            </a:lvl2pPr>
            <a:lvl3pPr>
              <a:defRPr/>
            </a:lvl3pPr>
            <a:lvl4pPr>
              <a:defRPr/>
            </a:lvl4pPr>
            <a:lvl5pPr>
              <a:defRPr/>
            </a:lvl5pPr>
          </a:lstStyle>
          <a:p>
            <a:pPr lvl="0"/>
            <a:r>
              <a:rPr lang="de-DE" dirty="0"/>
              <a:t>Platzhalter für den Diagrammtitel</a:t>
            </a:r>
          </a:p>
        </p:txBody>
      </p:sp>
      <p:sp>
        <p:nvSpPr>
          <p:cNvPr id="10" name="Textplatzhalter 6">
            <a:extLst>
              <a:ext uri="{FF2B5EF4-FFF2-40B4-BE49-F238E27FC236}">
                <a16:creationId xmlns:a16="http://schemas.microsoft.com/office/drawing/2014/main" id="{2E865309-6EE0-4DD7-B2D8-76A24B61E7FB}"/>
              </a:ext>
            </a:extLst>
          </p:cNvPr>
          <p:cNvSpPr>
            <a:spLocks noGrp="1"/>
          </p:cNvSpPr>
          <p:nvPr>
            <p:ph type="body" sz="quarter" idx="14" hasCustomPrompt="1"/>
          </p:nvPr>
        </p:nvSpPr>
        <p:spPr bwMode="gray">
          <a:xfrm>
            <a:off x="660000" y="1953182"/>
            <a:ext cx="5292000" cy="246221"/>
          </a:xfrm>
        </p:spPr>
        <p:txBody>
          <a:bodyPr>
            <a:noAutofit/>
          </a:bodyPr>
          <a:lstStyle>
            <a:lvl1pPr>
              <a:spcBef>
                <a:spcPts val="0"/>
              </a:spcBef>
              <a:defRPr sz="1600" b="0" i="0"/>
            </a:lvl1pPr>
            <a:lvl2pPr>
              <a:defRPr/>
            </a:lvl2pPr>
            <a:lvl3pPr>
              <a:defRPr/>
            </a:lvl3pPr>
            <a:lvl4pPr>
              <a:defRPr/>
            </a:lvl4pPr>
            <a:lvl5pPr>
              <a:defRPr/>
            </a:lvl5pPr>
          </a:lstStyle>
          <a:p>
            <a:pPr lvl="0"/>
            <a:r>
              <a:rPr lang="de-DE" dirty="0"/>
              <a:t>Platzhalter für die Werteinheit</a:t>
            </a:r>
          </a:p>
        </p:txBody>
      </p:sp>
      <p:sp>
        <p:nvSpPr>
          <p:cNvPr id="13" name="Textplatzhalter 6">
            <a:extLst>
              <a:ext uri="{FF2B5EF4-FFF2-40B4-BE49-F238E27FC236}">
                <a16:creationId xmlns:a16="http://schemas.microsoft.com/office/drawing/2014/main" id="{CBBF9065-F9B0-4843-82CC-D05C993E098A}"/>
              </a:ext>
            </a:extLst>
          </p:cNvPr>
          <p:cNvSpPr>
            <a:spLocks noGrp="1"/>
          </p:cNvSpPr>
          <p:nvPr>
            <p:ph type="body" sz="quarter" idx="15" hasCustomPrompt="1"/>
          </p:nvPr>
        </p:nvSpPr>
        <p:spPr bwMode="gray">
          <a:xfrm>
            <a:off x="661188" y="6062809"/>
            <a:ext cx="5292000" cy="138499"/>
          </a:xfrm>
        </p:spPr>
        <p:txBody>
          <a:bodyPr anchor="b">
            <a:spAutoFit/>
          </a:bodyPr>
          <a:lstStyle>
            <a:lvl1pPr>
              <a:spcBef>
                <a:spcPts val="0"/>
              </a:spcBef>
              <a:defRPr sz="900" b="0" i="0"/>
            </a:lvl1pPr>
            <a:lvl2pPr>
              <a:defRPr/>
            </a:lvl2pPr>
            <a:lvl3pPr>
              <a:defRPr/>
            </a:lvl3pPr>
            <a:lvl4pPr>
              <a:defRPr/>
            </a:lvl4pPr>
            <a:lvl5pPr>
              <a:defRPr/>
            </a:lvl5pPr>
          </a:lstStyle>
          <a:p>
            <a:pPr lvl="0"/>
            <a:r>
              <a:rPr lang="de-DE" dirty="0"/>
              <a:t>Platzhalter für eine Quellenangabe</a:t>
            </a:r>
          </a:p>
        </p:txBody>
      </p:sp>
      <p:sp>
        <p:nvSpPr>
          <p:cNvPr id="14" name="Diagrammplatzhalter 13">
            <a:extLst>
              <a:ext uri="{FF2B5EF4-FFF2-40B4-BE49-F238E27FC236}">
                <a16:creationId xmlns:a16="http://schemas.microsoft.com/office/drawing/2014/main" id="{6AE131DE-3BD0-4557-9A60-B26E1E815DBF}"/>
              </a:ext>
            </a:extLst>
          </p:cNvPr>
          <p:cNvSpPr>
            <a:spLocks noGrp="1"/>
          </p:cNvSpPr>
          <p:nvPr>
            <p:ph type="chart" sz="quarter" idx="16"/>
          </p:nvPr>
        </p:nvSpPr>
        <p:spPr bwMode="gray">
          <a:xfrm>
            <a:off x="659606" y="2287587"/>
            <a:ext cx="5292000" cy="3671888"/>
          </a:xfrm>
        </p:spPr>
        <p:txBody>
          <a:bodyPr/>
          <a:lstStyle>
            <a:lvl1pPr>
              <a:spcBef>
                <a:spcPts val="0"/>
              </a:spcBef>
              <a:defRPr b="0"/>
            </a:lvl1pPr>
          </a:lstStyle>
          <a:p>
            <a:r>
              <a:rPr lang="de-DE" dirty="0"/>
              <a:t>Diagramm durch Klicken auf Symbol hinzufügen</a:t>
            </a:r>
          </a:p>
        </p:txBody>
      </p:sp>
      <p:sp>
        <p:nvSpPr>
          <p:cNvPr id="17" name="Textplatzhalter 6">
            <a:extLst>
              <a:ext uri="{FF2B5EF4-FFF2-40B4-BE49-F238E27FC236}">
                <a16:creationId xmlns:a16="http://schemas.microsoft.com/office/drawing/2014/main" id="{0427BE04-E2D5-4554-91B0-10994FCAEC7D}"/>
              </a:ext>
            </a:extLst>
          </p:cNvPr>
          <p:cNvSpPr>
            <a:spLocks noGrp="1"/>
          </p:cNvSpPr>
          <p:nvPr>
            <p:ph type="body" sz="quarter" idx="17" hasCustomPrompt="1"/>
          </p:nvPr>
        </p:nvSpPr>
        <p:spPr bwMode="gray">
          <a:xfrm>
            <a:off x="6240016" y="1664804"/>
            <a:ext cx="5292000" cy="276999"/>
          </a:xfrm>
        </p:spPr>
        <p:txBody>
          <a:bodyPr>
            <a:noAutofit/>
          </a:bodyPr>
          <a:lstStyle>
            <a:lvl1pPr>
              <a:spcBef>
                <a:spcPts val="0"/>
              </a:spcBef>
              <a:defRPr/>
            </a:lvl1pPr>
            <a:lvl2pPr>
              <a:defRPr/>
            </a:lvl2pPr>
            <a:lvl3pPr>
              <a:defRPr/>
            </a:lvl3pPr>
            <a:lvl4pPr>
              <a:defRPr/>
            </a:lvl4pPr>
            <a:lvl5pPr>
              <a:defRPr/>
            </a:lvl5pPr>
          </a:lstStyle>
          <a:p>
            <a:pPr lvl="0"/>
            <a:r>
              <a:rPr lang="de-DE" dirty="0"/>
              <a:t>Platzhalter für den Diagrammtitel</a:t>
            </a:r>
          </a:p>
        </p:txBody>
      </p:sp>
      <p:sp>
        <p:nvSpPr>
          <p:cNvPr id="18" name="Textplatzhalter 6">
            <a:extLst>
              <a:ext uri="{FF2B5EF4-FFF2-40B4-BE49-F238E27FC236}">
                <a16:creationId xmlns:a16="http://schemas.microsoft.com/office/drawing/2014/main" id="{8E91306F-9B67-434D-969E-DBE265A16553}"/>
              </a:ext>
            </a:extLst>
          </p:cNvPr>
          <p:cNvSpPr>
            <a:spLocks noGrp="1"/>
          </p:cNvSpPr>
          <p:nvPr>
            <p:ph type="body" sz="quarter" idx="18" hasCustomPrompt="1"/>
          </p:nvPr>
        </p:nvSpPr>
        <p:spPr bwMode="gray">
          <a:xfrm>
            <a:off x="6240016" y="1953182"/>
            <a:ext cx="5292000" cy="246221"/>
          </a:xfrm>
        </p:spPr>
        <p:txBody>
          <a:bodyPr>
            <a:noAutofit/>
          </a:bodyPr>
          <a:lstStyle>
            <a:lvl1pPr>
              <a:spcBef>
                <a:spcPts val="0"/>
              </a:spcBef>
              <a:defRPr sz="1600" b="0" i="0"/>
            </a:lvl1pPr>
            <a:lvl2pPr>
              <a:defRPr/>
            </a:lvl2pPr>
            <a:lvl3pPr>
              <a:defRPr/>
            </a:lvl3pPr>
            <a:lvl4pPr>
              <a:defRPr/>
            </a:lvl4pPr>
            <a:lvl5pPr>
              <a:defRPr/>
            </a:lvl5pPr>
          </a:lstStyle>
          <a:p>
            <a:pPr lvl="0"/>
            <a:r>
              <a:rPr lang="de-DE" dirty="0"/>
              <a:t>Platzhalter für die Werteinheit</a:t>
            </a:r>
          </a:p>
        </p:txBody>
      </p:sp>
      <p:sp>
        <p:nvSpPr>
          <p:cNvPr id="19" name="Textplatzhalter 6">
            <a:extLst>
              <a:ext uri="{FF2B5EF4-FFF2-40B4-BE49-F238E27FC236}">
                <a16:creationId xmlns:a16="http://schemas.microsoft.com/office/drawing/2014/main" id="{237A833D-A514-49BC-85B3-7668A6BDC0E0}"/>
              </a:ext>
            </a:extLst>
          </p:cNvPr>
          <p:cNvSpPr>
            <a:spLocks noGrp="1"/>
          </p:cNvSpPr>
          <p:nvPr>
            <p:ph type="body" sz="quarter" idx="19" hasCustomPrompt="1"/>
          </p:nvPr>
        </p:nvSpPr>
        <p:spPr bwMode="gray">
          <a:xfrm>
            <a:off x="6241204" y="6062809"/>
            <a:ext cx="5292000" cy="138499"/>
          </a:xfrm>
        </p:spPr>
        <p:txBody>
          <a:bodyPr anchor="b">
            <a:spAutoFit/>
          </a:bodyPr>
          <a:lstStyle>
            <a:lvl1pPr>
              <a:spcBef>
                <a:spcPts val="0"/>
              </a:spcBef>
              <a:defRPr sz="900" b="0" i="0"/>
            </a:lvl1pPr>
            <a:lvl2pPr>
              <a:defRPr/>
            </a:lvl2pPr>
            <a:lvl3pPr>
              <a:defRPr/>
            </a:lvl3pPr>
            <a:lvl4pPr>
              <a:defRPr/>
            </a:lvl4pPr>
            <a:lvl5pPr>
              <a:defRPr/>
            </a:lvl5pPr>
          </a:lstStyle>
          <a:p>
            <a:pPr lvl="0"/>
            <a:r>
              <a:rPr lang="de-DE"/>
              <a:t>Platzhalter für eine Quellenangabe</a:t>
            </a:r>
            <a:endParaRPr lang="de-DE" dirty="0"/>
          </a:p>
        </p:txBody>
      </p:sp>
      <p:sp>
        <p:nvSpPr>
          <p:cNvPr id="20" name="Diagrammplatzhalter 13">
            <a:extLst>
              <a:ext uri="{FF2B5EF4-FFF2-40B4-BE49-F238E27FC236}">
                <a16:creationId xmlns:a16="http://schemas.microsoft.com/office/drawing/2014/main" id="{B512F93F-367E-4876-9088-DDCB509C2B44}"/>
              </a:ext>
            </a:extLst>
          </p:cNvPr>
          <p:cNvSpPr>
            <a:spLocks noGrp="1"/>
          </p:cNvSpPr>
          <p:nvPr>
            <p:ph type="chart" sz="quarter" idx="20"/>
          </p:nvPr>
        </p:nvSpPr>
        <p:spPr bwMode="gray">
          <a:xfrm>
            <a:off x="6240016" y="2287587"/>
            <a:ext cx="5292000" cy="3671888"/>
          </a:xfrm>
        </p:spPr>
        <p:txBody>
          <a:bodyPr/>
          <a:lstStyle>
            <a:lvl1pPr>
              <a:spcBef>
                <a:spcPts val="0"/>
              </a:spcBef>
              <a:defRPr b="0"/>
            </a:lvl1pPr>
          </a:lstStyle>
          <a:p>
            <a:r>
              <a:rPr lang="de-DE" dirty="0"/>
              <a:t>Diagramm durch Klicken auf Symbol hinzufügen</a:t>
            </a:r>
          </a:p>
        </p:txBody>
      </p:sp>
      <p:sp>
        <p:nvSpPr>
          <p:cNvPr id="5" name="Datumsplatzhalter 4">
            <a:extLst>
              <a:ext uri="{FF2B5EF4-FFF2-40B4-BE49-F238E27FC236}">
                <a16:creationId xmlns:a16="http://schemas.microsoft.com/office/drawing/2014/main" id="{66FF96EC-7AEC-4705-BDE6-4FDC8C087297}"/>
              </a:ext>
            </a:extLst>
          </p:cNvPr>
          <p:cNvSpPr>
            <a:spLocks noGrp="1"/>
          </p:cNvSpPr>
          <p:nvPr>
            <p:ph type="dt" sz="half" idx="21"/>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3381237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xt und Diagramm">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240453" y="1664804"/>
            <a:ext cx="5291546" cy="276999"/>
          </a:xfrm>
        </p:spPr>
        <p:txBody>
          <a:bodyPr>
            <a:noAutofit/>
          </a:bodyPr>
          <a:lstStyle>
            <a:lvl1pPr>
              <a:spcBef>
                <a:spcPts val="0"/>
              </a:spcBef>
              <a:defRPr/>
            </a:lvl1pPr>
            <a:lvl2pPr>
              <a:defRPr/>
            </a:lvl2pPr>
            <a:lvl3pPr>
              <a:defRPr/>
            </a:lvl3pPr>
            <a:lvl4pPr>
              <a:defRPr/>
            </a:lvl4pPr>
            <a:lvl5pPr>
              <a:defRPr/>
            </a:lvl5pPr>
          </a:lstStyle>
          <a:p>
            <a:pPr lvl="0"/>
            <a:r>
              <a:rPr lang="de-DE" dirty="0"/>
              <a:t>Platzhalter für den Diagrammtitel</a:t>
            </a:r>
          </a:p>
        </p:txBody>
      </p:sp>
      <p:sp>
        <p:nvSpPr>
          <p:cNvPr id="10" name="Textplatzhalter 6">
            <a:extLst>
              <a:ext uri="{FF2B5EF4-FFF2-40B4-BE49-F238E27FC236}">
                <a16:creationId xmlns:a16="http://schemas.microsoft.com/office/drawing/2014/main" id="{2E865309-6EE0-4DD7-B2D8-76A24B61E7FB}"/>
              </a:ext>
            </a:extLst>
          </p:cNvPr>
          <p:cNvSpPr>
            <a:spLocks noGrp="1"/>
          </p:cNvSpPr>
          <p:nvPr>
            <p:ph type="body" sz="quarter" idx="14" hasCustomPrompt="1"/>
          </p:nvPr>
        </p:nvSpPr>
        <p:spPr bwMode="gray">
          <a:xfrm>
            <a:off x="6240453" y="1953182"/>
            <a:ext cx="5291546" cy="246221"/>
          </a:xfrm>
        </p:spPr>
        <p:txBody>
          <a:bodyPr>
            <a:noAutofit/>
          </a:bodyPr>
          <a:lstStyle>
            <a:lvl1pPr>
              <a:spcBef>
                <a:spcPts val="0"/>
              </a:spcBef>
              <a:defRPr sz="1600" b="0" i="0"/>
            </a:lvl1pPr>
            <a:lvl2pPr>
              <a:defRPr/>
            </a:lvl2pPr>
            <a:lvl3pPr>
              <a:defRPr/>
            </a:lvl3pPr>
            <a:lvl4pPr>
              <a:defRPr/>
            </a:lvl4pPr>
            <a:lvl5pPr>
              <a:defRPr/>
            </a:lvl5pPr>
          </a:lstStyle>
          <a:p>
            <a:pPr lvl="0"/>
            <a:r>
              <a:rPr lang="de-DE" dirty="0"/>
              <a:t>Platzhalter für die Werteinheit</a:t>
            </a:r>
          </a:p>
        </p:txBody>
      </p:sp>
      <p:sp>
        <p:nvSpPr>
          <p:cNvPr id="13" name="Textplatzhalter 6">
            <a:extLst>
              <a:ext uri="{FF2B5EF4-FFF2-40B4-BE49-F238E27FC236}">
                <a16:creationId xmlns:a16="http://schemas.microsoft.com/office/drawing/2014/main" id="{CBBF9065-F9B0-4843-82CC-D05C993E098A}"/>
              </a:ext>
            </a:extLst>
          </p:cNvPr>
          <p:cNvSpPr>
            <a:spLocks noGrp="1"/>
          </p:cNvSpPr>
          <p:nvPr>
            <p:ph type="body" sz="quarter" idx="15" hasCustomPrompt="1"/>
          </p:nvPr>
        </p:nvSpPr>
        <p:spPr bwMode="gray">
          <a:xfrm>
            <a:off x="6240453" y="6062809"/>
            <a:ext cx="5291546" cy="138499"/>
          </a:xfrm>
        </p:spPr>
        <p:txBody>
          <a:bodyPr wrap="square" anchor="b">
            <a:spAutoFit/>
          </a:bodyPr>
          <a:lstStyle>
            <a:lvl1pPr>
              <a:spcBef>
                <a:spcPts val="0"/>
              </a:spcBef>
              <a:defRPr sz="900" b="0" i="0"/>
            </a:lvl1pPr>
            <a:lvl2pPr>
              <a:defRPr/>
            </a:lvl2pPr>
            <a:lvl3pPr>
              <a:defRPr/>
            </a:lvl3pPr>
            <a:lvl4pPr>
              <a:defRPr/>
            </a:lvl4pPr>
            <a:lvl5pPr>
              <a:defRPr/>
            </a:lvl5pPr>
          </a:lstStyle>
          <a:p>
            <a:pPr lvl="0"/>
            <a:r>
              <a:rPr lang="de-DE"/>
              <a:t>Platzhalter für eine Quellenangabe</a:t>
            </a:r>
            <a:endParaRPr lang="de-DE" dirty="0"/>
          </a:p>
        </p:txBody>
      </p:sp>
      <p:sp>
        <p:nvSpPr>
          <p:cNvPr id="14" name="Diagrammplatzhalter 13">
            <a:extLst>
              <a:ext uri="{FF2B5EF4-FFF2-40B4-BE49-F238E27FC236}">
                <a16:creationId xmlns:a16="http://schemas.microsoft.com/office/drawing/2014/main" id="{6AE131DE-3BD0-4557-9A60-B26E1E815DBF}"/>
              </a:ext>
            </a:extLst>
          </p:cNvPr>
          <p:cNvSpPr>
            <a:spLocks noGrp="1"/>
          </p:cNvSpPr>
          <p:nvPr>
            <p:ph type="chart" sz="quarter" idx="16"/>
          </p:nvPr>
        </p:nvSpPr>
        <p:spPr bwMode="gray">
          <a:xfrm>
            <a:off x="6240463" y="2287587"/>
            <a:ext cx="5291930" cy="3671888"/>
          </a:xfrm>
        </p:spPr>
        <p:txBody>
          <a:bodyPr/>
          <a:lstStyle>
            <a:lvl1pPr>
              <a:spcBef>
                <a:spcPts val="0"/>
              </a:spcBef>
              <a:defRPr b="0"/>
            </a:lvl1pPr>
          </a:lstStyle>
          <a:p>
            <a:r>
              <a:rPr lang="de-DE" dirty="0"/>
              <a:t>Diagramm durch Klicken auf Symbol hinzufügen</a:t>
            </a:r>
          </a:p>
        </p:txBody>
      </p:sp>
      <p:sp>
        <p:nvSpPr>
          <p:cNvPr id="11" name="Textplatzhalter 10">
            <a:extLst>
              <a:ext uri="{FF2B5EF4-FFF2-40B4-BE49-F238E27FC236}">
                <a16:creationId xmlns:a16="http://schemas.microsoft.com/office/drawing/2014/main" id="{038CD283-597F-4340-B7B3-9C368C36F932}"/>
              </a:ext>
            </a:extLst>
          </p:cNvPr>
          <p:cNvSpPr>
            <a:spLocks noGrp="1"/>
          </p:cNvSpPr>
          <p:nvPr>
            <p:ph type="body" sz="quarter" idx="17"/>
          </p:nvPr>
        </p:nvSpPr>
        <p:spPr bwMode="gray">
          <a:xfrm>
            <a:off x="659396" y="1664804"/>
            <a:ext cx="5291546" cy="45360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D2A6973-5124-4B1F-9A23-E6E8E932F8E0}"/>
              </a:ext>
            </a:extLst>
          </p:cNvPr>
          <p:cNvSpPr>
            <a:spLocks noGrp="1"/>
          </p:cNvSpPr>
          <p:nvPr>
            <p:ph type="dt" sz="half" idx="18"/>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290644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lue 0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F893DEF-916C-4A70-AB78-F2A7960C4D9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6"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EF893DEF-916C-4A70-AB78-F2A7960C4D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14929C9-AD4F-4BEA-A7AF-1D0CF0E9FFDD}"/>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6BF7018B-59AE-4A5E-980E-B2753F5B8AB2}"/>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9AD55D2F-5D66-47FB-8CC5-8F9AA5BC7A2A}"/>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BCDE26E8-498E-45B3-9B52-202396EB4047}"/>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11" name="Textplatzhalter 10">
            <a:extLst>
              <a:ext uri="{FF2B5EF4-FFF2-40B4-BE49-F238E27FC236}">
                <a16:creationId xmlns:a16="http://schemas.microsoft.com/office/drawing/2014/main" id="{BBD2453F-35A6-49D6-8727-C869B5444F52}"/>
              </a:ext>
            </a:extLst>
          </p:cNvPr>
          <p:cNvSpPr>
            <a:spLocks noGrp="1"/>
          </p:cNvSpPr>
          <p:nvPr>
            <p:ph type="body" sz="quarter" idx="13" hasCustomPrompt="1"/>
          </p:nvPr>
        </p:nvSpPr>
        <p:spPr bwMode="gray">
          <a:xfrm>
            <a:off x="659396" y="1665286"/>
            <a:ext cx="10872788"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01.	</a:t>
            </a:r>
            <a:r>
              <a:rPr lang="de-DE" dirty="0" err="1"/>
              <a:t>Agendapunkt</a:t>
            </a:r>
            <a:r>
              <a:rPr lang="de-DE" dirty="0"/>
              <a:t> durch Klicken bearbeiten</a:t>
            </a:r>
          </a:p>
          <a:p>
            <a:pPr lvl="1"/>
            <a:r>
              <a:rPr lang="de-DE" dirty="0"/>
              <a:t>	Unterpunkt durch Klicken bearbeiten</a:t>
            </a:r>
          </a:p>
        </p:txBody>
      </p:sp>
      <p:sp>
        <p:nvSpPr>
          <p:cNvPr id="12" name="Textplatzhalter 10">
            <a:extLst>
              <a:ext uri="{FF2B5EF4-FFF2-40B4-BE49-F238E27FC236}">
                <a16:creationId xmlns:a16="http://schemas.microsoft.com/office/drawing/2014/main" id="{1A2CF0C6-0EAC-42C2-8FF9-4B87994C4BA7}"/>
              </a:ext>
            </a:extLst>
          </p:cNvPr>
          <p:cNvSpPr>
            <a:spLocks noGrp="1"/>
          </p:cNvSpPr>
          <p:nvPr>
            <p:ph type="body" sz="quarter" idx="14" hasCustomPrompt="1"/>
          </p:nvPr>
        </p:nvSpPr>
        <p:spPr bwMode="gray">
          <a:xfrm>
            <a:off x="659396" y="2435648"/>
            <a:ext cx="10872788"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02.	</a:t>
            </a:r>
            <a:r>
              <a:rPr lang="de-DE" dirty="0" err="1"/>
              <a:t>Agendapunkt</a:t>
            </a:r>
            <a:r>
              <a:rPr lang="de-DE" dirty="0"/>
              <a:t> durch Klicken bearbeiten</a:t>
            </a:r>
          </a:p>
          <a:p>
            <a:pPr lvl="1"/>
            <a:r>
              <a:rPr lang="de-DE" dirty="0"/>
              <a:t>	Unterpunkt durch Klicken bearbeiten</a:t>
            </a:r>
          </a:p>
        </p:txBody>
      </p:sp>
      <p:sp>
        <p:nvSpPr>
          <p:cNvPr id="13" name="Textplatzhalter 10">
            <a:extLst>
              <a:ext uri="{FF2B5EF4-FFF2-40B4-BE49-F238E27FC236}">
                <a16:creationId xmlns:a16="http://schemas.microsoft.com/office/drawing/2014/main" id="{814743B0-83C3-47A4-BF3A-DECE49F13F11}"/>
              </a:ext>
            </a:extLst>
          </p:cNvPr>
          <p:cNvSpPr>
            <a:spLocks noGrp="1"/>
          </p:cNvSpPr>
          <p:nvPr>
            <p:ph type="body" sz="quarter" idx="15" hasCustomPrompt="1"/>
          </p:nvPr>
        </p:nvSpPr>
        <p:spPr bwMode="gray">
          <a:xfrm>
            <a:off x="659396" y="3206010"/>
            <a:ext cx="10872788"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03.	</a:t>
            </a:r>
            <a:r>
              <a:rPr lang="de-DE" dirty="0" err="1"/>
              <a:t>Agendapunkt</a:t>
            </a:r>
            <a:r>
              <a:rPr lang="de-DE" dirty="0"/>
              <a:t> durch Klicken bearbeiten</a:t>
            </a:r>
          </a:p>
          <a:p>
            <a:pPr lvl="1"/>
            <a:r>
              <a:rPr lang="de-DE" dirty="0"/>
              <a:t>	Unterpunkt durch Klicken bearbeiten</a:t>
            </a:r>
          </a:p>
        </p:txBody>
      </p:sp>
      <p:sp>
        <p:nvSpPr>
          <p:cNvPr id="14" name="Textplatzhalter 10">
            <a:extLst>
              <a:ext uri="{FF2B5EF4-FFF2-40B4-BE49-F238E27FC236}">
                <a16:creationId xmlns:a16="http://schemas.microsoft.com/office/drawing/2014/main" id="{F8CCC617-CEAE-43DC-9452-2675FC043059}"/>
              </a:ext>
            </a:extLst>
          </p:cNvPr>
          <p:cNvSpPr>
            <a:spLocks noGrp="1"/>
          </p:cNvSpPr>
          <p:nvPr>
            <p:ph type="body" sz="quarter" idx="16" hasCustomPrompt="1"/>
          </p:nvPr>
        </p:nvSpPr>
        <p:spPr bwMode="gray">
          <a:xfrm>
            <a:off x="659396" y="3976372"/>
            <a:ext cx="10872788"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04.	</a:t>
            </a:r>
            <a:r>
              <a:rPr lang="de-DE" dirty="0" err="1"/>
              <a:t>Agendapunkt</a:t>
            </a:r>
            <a:r>
              <a:rPr lang="de-DE" dirty="0"/>
              <a:t> durch Klicken bearbeiten</a:t>
            </a:r>
          </a:p>
          <a:p>
            <a:pPr lvl="1"/>
            <a:r>
              <a:rPr lang="de-DE" dirty="0"/>
              <a:t>	Unterpunkt durch Klicken bearbeiten</a:t>
            </a:r>
          </a:p>
        </p:txBody>
      </p:sp>
      <p:sp>
        <p:nvSpPr>
          <p:cNvPr id="15" name="Textplatzhalter 10">
            <a:extLst>
              <a:ext uri="{FF2B5EF4-FFF2-40B4-BE49-F238E27FC236}">
                <a16:creationId xmlns:a16="http://schemas.microsoft.com/office/drawing/2014/main" id="{615CE361-70C6-4E49-A1DD-F2CAE899CD31}"/>
              </a:ext>
            </a:extLst>
          </p:cNvPr>
          <p:cNvSpPr>
            <a:spLocks noGrp="1"/>
          </p:cNvSpPr>
          <p:nvPr>
            <p:ph type="body" sz="quarter" idx="17" hasCustomPrompt="1"/>
          </p:nvPr>
        </p:nvSpPr>
        <p:spPr bwMode="gray">
          <a:xfrm>
            <a:off x="659396" y="4746734"/>
            <a:ext cx="10872788"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05.	</a:t>
            </a:r>
            <a:r>
              <a:rPr lang="de-DE" dirty="0" err="1"/>
              <a:t>Agendapunkt</a:t>
            </a:r>
            <a:r>
              <a:rPr lang="de-DE" dirty="0"/>
              <a:t> durch Klicken bearbeiten</a:t>
            </a:r>
          </a:p>
          <a:p>
            <a:pPr lvl="1"/>
            <a:r>
              <a:rPr lang="de-DE" dirty="0"/>
              <a:t>	Unterpunkt durch Klicken bearbeiten</a:t>
            </a:r>
          </a:p>
        </p:txBody>
      </p:sp>
      <p:sp>
        <p:nvSpPr>
          <p:cNvPr id="16" name="Textplatzhalter 10">
            <a:extLst>
              <a:ext uri="{FF2B5EF4-FFF2-40B4-BE49-F238E27FC236}">
                <a16:creationId xmlns:a16="http://schemas.microsoft.com/office/drawing/2014/main" id="{154E551D-9047-4F4B-8E24-4C158C1B735C}"/>
              </a:ext>
            </a:extLst>
          </p:cNvPr>
          <p:cNvSpPr>
            <a:spLocks noGrp="1"/>
          </p:cNvSpPr>
          <p:nvPr>
            <p:ph type="body" sz="quarter" idx="18" hasCustomPrompt="1"/>
          </p:nvPr>
        </p:nvSpPr>
        <p:spPr bwMode="gray">
          <a:xfrm>
            <a:off x="659396" y="5517095"/>
            <a:ext cx="10872788"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06.	</a:t>
            </a:r>
            <a:r>
              <a:rPr lang="de-DE" dirty="0" err="1"/>
              <a:t>Agendapunkt</a:t>
            </a:r>
            <a:r>
              <a:rPr lang="de-DE" dirty="0"/>
              <a:t> durch Klicken bearbeiten</a:t>
            </a:r>
          </a:p>
          <a:p>
            <a:pPr lvl="1"/>
            <a:r>
              <a:rPr lang="de-DE" dirty="0"/>
              <a:t>	Unterpunkt durch Klicken bearbeiten</a:t>
            </a:r>
          </a:p>
        </p:txBody>
      </p:sp>
      <p:sp>
        <p:nvSpPr>
          <p:cNvPr id="5" name="Datumsplatzhalter 4">
            <a:extLst>
              <a:ext uri="{FF2B5EF4-FFF2-40B4-BE49-F238E27FC236}">
                <a16:creationId xmlns:a16="http://schemas.microsoft.com/office/drawing/2014/main" id="{94B6243C-B1C3-45A1-863B-A5DA1F020C6C}"/>
              </a:ext>
            </a:extLst>
          </p:cNvPr>
          <p:cNvSpPr>
            <a:spLocks noGrp="1"/>
          </p:cNvSpPr>
          <p:nvPr>
            <p:ph type="dt" sz="half" idx="19"/>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4147782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Diagramm u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59396" y="1664804"/>
            <a:ext cx="5291546" cy="276999"/>
          </a:xfrm>
        </p:spPr>
        <p:txBody>
          <a:bodyPr>
            <a:noAutofit/>
          </a:bodyPr>
          <a:lstStyle>
            <a:lvl1pPr>
              <a:spcBef>
                <a:spcPts val="0"/>
              </a:spcBef>
              <a:defRPr/>
            </a:lvl1pPr>
            <a:lvl2pPr>
              <a:defRPr/>
            </a:lvl2pPr>
            <a:lvl3pPr>
              <a:defRPr/>
            </a:lvl3pPr>
            <a:lvl4pPr>
              <a:defRPr/>
            </a:lvl4pPr>
            <a:lvl5pPr>
              <a:defRPr/>
            </a:lvl5pPr>
          </a:lstStyle>
          <a:p>
            <a:pPr lvl="0"/>
            <a:r>
              <a:rPr lang="de-DE" dirty="0"/>
              <a:t>Platzhalter für den Diagrammtitel</a:t>
            </a:r>
          </a:p>
        </p:txBody>
      </p:sp>
      <p:sp>
        <p:nvSpPr>
          <p:cNvPr id="10" name="Textplatzhalter 6">
            <a:extLst>
              <a:ext uri="{FF2B5EF4-FFF2-40B4-BE49-F238E27FC236}">
                <a16:creationId xmlns:a16="http://schemas.microsoft.com/office/drawing/2014/main" id="{2E865309-6EE0-4DD7-B2D8-76A24B61E7FB}"/>
              </a:ext>
            </a:extLst>
          </p:cNvPr>
          <p:cNvSpPr>
            <a:spLocks noGrp="1"/>
          </p:cNvSpPr>
          <p:nvPr>
            <p:ph type="body" sz="quarter" idx="14" hasCustomPrompt="1"/>
          </p:nvPr>
        </p:nvSpPr>
        <p:spPr bwMode="gray">
          <a:xfrm>
            <a:off x="659396" y="1953182"/>
            <a:ext cx="5291546" cy="246221"/>
          </a:xfrm>
        </p:spPr>
        <p:txBody>
          <a:bodyPr>
            <a:noAutofit/>
          </a:bodyPr>
          <a:lstStyle>
            <a:lvl1pPr>
              <a:spcBef>
                <a:spcPts val="0"/>
              </a:spcBef>
              <a:defRPr sz="1600" b="0" i="0"/>
            </a:lvl1pPr>
            <a:lvl2pPr>
              <a:defRPr/>
            </a:lvl2pPr>
            <a:lvl3pPr>
              <a:defRPr/>
            </a:lvl3pPr>
            <a:lvl4pPr>
              <a:defRPr/>
            </a:lvl4pPr>
            <a:lvl5pPr>
              <a:defRPr/>
            </a:lvl5pPr>
          </a:lstStyle>
          <a:p>
            <a:pPr lvl="0"/>
            <a:r>
              <a:rPr lang="de-DE" dirty="0"/>
              <a:t>Platzhalter für die Werteinheit</a:t>
            </a:r>
          </a:p>
        </p:txBody>
      </p:sp>
      <p:sp>
        <p:nvSpPr>
          <p:cNvPr id="13" name="Textplatzhalter 6">
            <a:extLst>
              <a:ext uri="{FF2B5EF4-FFF2-40B4-BE49-F238E27FC236}">
                <a16:creationId xmlns:a16="http://schemas.microsoft.com/office/drawing/2014/main" id="{CBBF9065-F9B0-4843-82CC-D05C993E098A}"/>
              </a:ext>
            </a:extLst>
          </p:cNvPr>
          <p:cNvSpPr>
            <a:spLocks noGrp="1"/>
          </p:cNvSpPr>
          <p:nvPr>
            <p:ph type="body" sz="quarter" idx="15" hasCustomPrompt="1"/>
          </p:nvPr>
        </p:nvSpPr>
        <p:spPr bwMode="gray">
          <a:xfrm>
            <a:off x="659396" y="6062809"/>
            <a:ext cx="5291546" cy="138499"/>
          </a:xfrm>
        </p:spPr>
        <p:txBody>
          <a:bodyPr wrap="square" anchor="b">
            <a:spAutoFit/>
          </a:bodyPr>
          <a:lstStyle>
            <a:lvl1pPr>
              <a:spcBef>
                <a:spcPts val="0"/>
              </a:spcBef>
              <a:defRPr sz="900" b="0" i="0"/>
            </a:lvl1pPr>
            <a:lvl2pPr>
              <a:defRPr/>
            </a:lvl2pPr>
            <a:lvl3pPr>
              <a:defRPr/>
            </a:lvl3pPr>
            <a:lvl4pPr>
              <a:defRPr/>
            </a:lvl4pPr>
            <a:lvl5pPr>
              <a:defRPr/>
            </a:lvl5pPr>
          </a:lstStyle>
          <a:p>
            <a:pPr lvl="0"/>
            <a:r>
              <a:rPr lang="de-DE"/>
              <a:t>Platzhalter für eine Quellenangabe</a:t>
            </a:r>
            <a:endParaRPr lang="de-DE" dirty="0"/>
          </a:p>
        </p:txBody>
      </p:sp>
      <p:sp>
        <p:nvSpPr>
          <p:cNvPr id="14" name="Diagrammplatzhalter 13">
            <a:extLst>
              <a:ext uri="{FF2B5EF4-FFF2-40B4-BE49-F238E27FC236}">
                <a16:creationId xmlns:a16="http://schemas.microsoft.com/office/drawing/2014/main" id="{6AE131DE-3BD0-4557-9A60-B26E1E815DBF}"/>
              </a:ext>
            </a:extLst>
          </p:cNvPr>
          <p:cNvSpPr>
            <a:spLocks noGrp="1"/>
          </p:cNvSpPr>
          <p:nvPr>
            <p:ph type="chart" sz="quarter" idx="16"/>
          </p:nvPr>
        </p:nvSpPr>
        <p:spPr bwMode="gray">
          <a:xfrm>
            <a:off x="659406" y="2287587"/>
            <a:ext cx="5291930" cy="3671888"/>
          </a:xfrm>
        </p:spPr>
        <p:txBody>
          <a:bodyPr/>
          <a:lstStyle>
            <a:lvl1pPr>
              <a:spcBef>
                <a:spcPts val="0"/>
              </a:spcBef>
              <a:defRPr b="0"/>
            </a:lvl1pPr>
          </a:lstStyle>
          <a:p>
            <a:r>
              <a:rPr lang="de-DE" dirty="0"/>
              <a:t>Diagramm durch Klicken auf Symbol hinzufügen</a:t>
            </a:r>
          </a:p>
        </p:txBody>
      </p:sp>
      <p:sp>
        <p:nvSpPr>
          <p:cNvPr id="11" name="Textplatzhalter 10">
            <a:extLst>
              <a:ext uri="{FF2B5EF4-FFF2-40B4-BE49-F238E27FC236}">
                <a16:creationId xmlns:a16="http://schemas.microsoft.com/office/drawing/2014/main" id="{038CD283-597F-4340-B7B3-9C368C36F932}"/>
              </a:ext>
            </a:extLst>
          </p:cNvPr>
          <p:cNvSpPr>
            <a:spLocks noGrp="1"/>
          </p:cNvSpPr>
          <p:nvPr>
            <p:ph type="body" sz="quarter" idx="17"/>
          </p:nvPr>
        </p:nvSpPr>
        <p:spPr bwMode="gray">
          <a:xfrm>
            <a:off x="6240016" y="1664804"/>
            <a:ext cx="5291546" cy="45360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7E9D4A2-E97E-485D-8134-E34740D1B8BF}"/>
              </a:ext>
            </a:extLst>
          </p:cNvPr>
          <p:cNvSpPr>
            <a:spLocks noGrp="1"/>
          </p:cNvSpPr>
          <p:nvPr>
            <p:ph type="dt" sz="half" idx="18"/>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3804885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Ligh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2" name="Bildplatzhalter 11">
            <a:extLst>
              <a:ext uri="{FF2B5EF4-FFF2-40B4-BE49-F238E27FC236}">
                <a16:creationId xmlns:a16="http://schemas.microsoft.com/office/drawing/2014/main" id="{3608C378-DF38-43FB-B505-2B5390B793C1}"/>
              </a:ext>
            </a:extLst>
          </p:cNvPr>
          <p:cNvSpPr>
            <a:spLocks noGrp="1"/>
          </p:cNvSpPr>
          <p:nvPr>
            <p:ph type="pic" sz="quarter" idx="12"/>
          </p:nvPr>
        </p:nvSpPr>
        <p:spPr bwMode="gray">
          <a:xfrm>
            <a:off x="0" y="0"/>
            <a:ext cx="12192000" cy="6858000"/>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5951538" y="1664804"/>
            <a:ext cx="4681538" cy="3385542"/>
          </a:xfrm>
        </p:spPr>
        <p:txBody>
          <a:bodyPr anchor="t">
            <a:spAutoFit/>
          </a:bodyPr>
          <a:lstStyle>
            <a:lvl1pPr>
              <a:lnSpc>
                <a:spcPct val="100000"/>
              </a:lnSpc>
              <a:defRPr sz="4400"/>
            </a:lvl1pPr>
          </a:lstStyle>
          <a:p>
            <a:r>
              <a:rPr lang="de-DE" dirty="0"/>
              <a:t>Platzhalter für Folientitel mit individuellem Hintergrund-bild (Hell)</a:t>
            </a:r>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tx2"/>
                </a:solidFill>
              </a:defRPr>
            </a:lvl1pPr>
          </a:lstStyle>
          <a:p>
            <a:fld id="{D852D581-4176-4F6E-93E8-6741F4956FB1}" type="slidenum">
              <a:rPr lang="de-DE" smtClean="0"/>
              <a:pPr/>
              <a:t>‹Nr.›</a:t>
            </a:fld>
            <a:endParaRPr lang="de-DE" dirty="0"/>
          </a:p>
        </p:txBody>
      </p:sp>
      <p:sp>
        <p:nvSpPr>
          <p:cNvPr id="18" name="Textplatzhalter 17">
            <a:extLst>
              <a:ext uri="{FF2B5EF4-FFF2-40B4-BE49-F238E27FC236}">
                <a16:creationId xmlns:a16="http://schemas.microsoft.com/office/drawing/2014/main" id="{E3C6218D-ABC1-4FCE-9DE3-788D3ABFB9EA}"/>
              </a:ext>
            </a:extLst>
          </p:cNvPr>
          <p:cNvSpPr>
            <a:spLocks noGrp="1"/>
          </p:cNvSpPr>
          <p:nvPr>
            <p:ph type="body" sz="quarter" idx="13" hasCustomPrompt="1"/>
          </p:nvPr>
        </p:nvSpPr>
        <p:spPr bwMode="gray">
          <a:xfrm>
            <a:off x="11066496" y="454240"/>
            <a:ext cx="779463" cy="782638"/>
          </a:xfrm>
          <a:blipFill>
            <a:blip r:embed="rId7"/>
            <a:stretch>
              <a:fillRect/>
            </a:stretch>
          </a:blipFill>
        </p:spPr>
        <p:txBody>
          <a:bodyPr/>
          <a:lstStyle>
            <a:lvl1pPr>
              <a:defRPr sz="100">
                <a:noFill/>
              </a:defRPr>
            </a:lvl1pPr>
          </a:lstStyle>
          <a:p>
            <a:pPr lvl="0"/>
            <a:r>
              <a:rPr lang="de-DE" dirty="0"/>
              <a:t>x</a:t>
            </a:r>
          </a:p>
        </p:txBody>
      </p:sp>
      <p:sp>
        <p:nvSpPr>
          <p:cNvPr id="21" name="Textplatzhalter 20">
            <a:extLst>
              <a:ext uri="{FF2B5EF4-FFF2-40B4-BE49-F238E27FC236}">
                <a16:creationId xmlns:a16="http://schemas.microsoft.com/office/drawing/2014/main" id="{738C4CD8-7535-4D23-A814-8B051A9AABD9}"/>
              </a:ext>
            </a:extLst>
          </p:cNvPr>
          <p:cNvSpPr>
            <a:spLocks noGrp="1"/>
          </p:cNvSpPr>
          <p:nvPr>
            <p:ph type="body" sz="quarter" idx="14" hasCustomPrompt="1"/>
          </p:nvPr>
        </p:nvSpPr>
        <p:spPr bwMode="gray">
          <a:xfrm>
            <a:off x="0" y="5733254"/>
            <a:ext cx="1124746" cy="1124746"/>
          </a:xfrm>
          <a:custGeom>
            <a:avLst/>
            <a:gdLst>
              <a:gd name="connsiteX0" fmla="*/ 0 w 1124746"/>
              <a:gd name="connsiteY0" fmla="*/ 0 h 1124746"/>
              <a:gd name="connsiteX1" fmla="*/ 360099 w 1124746"/>
              <a:gd name="connsiteY1" fmla="*/ 0 h 1124746"/>
              <a:gd name="connsiteX2" fmla="*/ 360099 w 1124746"/>
              <a:gd name="connsiteY2" fmla="*/ 768292 h 1124746"/>
              <a:gd name="connsiteX3" fmla="*/ 1123172 w 1124746"/>
              <a:gd name="connsiteY3" fmla="*/ 768292 h 1124746"/>
              <a:gd name="connsiteX4" fmla="*/ 1124746 w 1124746"/>
              <a:gd name="connsiteY4" fmla="*/ 1124746 h 1124746"/>
              <a:gd name="connsiteX5" fmla="*/ 0 w 1124746"/>
              <a:gd name="connsiteY5" fmla="*/ 1124746 h 112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6" h="1124746">
                <a:moveTo>
                  <a:pt x="0" y="0"/>
                </a:moveTo>
                <a:lnTo>
                  <a:pt x="360099" y="0"/>
                </a:lnTo>
                <a:cubicBezTo>
                  <a:pt x="359574" y="254523"/>
                  <a:pt x="360623" y="513769"/>
                  <a:pt x="360099" y="768292"/>
                </a:cubicBezTo>
                <a:lnTo>
                  <a:pt x="1123172" y="768292"/>
                </a:lnTo>
                <a:cubicBezTo>
                  <a:pt x="1123696" y="889734"/>
                  <a:pt x="1124221" y="1003304"/>
                  <a:pt x="1124746" y="1124746"/>
                </a:cubicBezTo>
                <a:lnTo>
                  <a:pt x="0" y="1124746"/>
                </a:lnTo>
                <a:close/>
              </a:path>
            </a:pathLst>
          </a:custGeom>
          <a:solidFill>
            <a:schemeClr val="accent3"/>
          </a:solidFill>
        </p:spPr>
        <p:txBody>
          <a:bodyPr wrap="square">
            <a:noAutofit/>
          </a:bodyPr>
          <a:lstStyle>
            <a:lvl1pPr>
              <a:defRPr sz="100">
                <a:noFill/>
              </a:defRPr>
            </a:lvl1pPr>
          </a:lstStyle>
          <a:p>
            <a:pPr lvl="0"/>
            <a:r>
              <a:rPr lang="de-DE" dirty="0"/>
              <a:t>x</a:t>
            </a:r>
          </a:p>
        </p:txBody>
      </p:sp>
      <p:sp>
        <p:nvSpPr>
          <p:cNvPr id="22" name="Textplatzhalter 21">
            <a:extLst>
              <a:ext uri="{FF2B5EF4-FFF2-40B4-BE49-F238E27FC236}">
                <a16:creationId xmlns:a16="http://schemas.microsoft.com/office/drawing/2014/main" id="{2D554343-EC61-4970-8E37-F8D748586FFE}"/>
              </a:ext>
            </a:extLst>
          </p:cNvPr>
          <p:cNvSpPr>
            <a:spLocks noGrp="1"/>
          </p:cNvSpPr>
          <p:nvPr>
            <p:ph type="body" sz="quarter" idx="15" hasCustomPrompt="1"/>
          </p:nvPr>
        </p:nvSpPr>
        <p:spPr bwMode="gray">
          <a:xfrm>
            <a:off x="11067256" y="5733256"/>
            <a:ext cx="1124744" cy="1124744"/>
          </a:xfrm>
          <a:custGeom>
            <a:avLst/>
            <a:gdLst>
              <a:gd name="connsiteX0" fmla="*/ 776163 w 1124744"/>
              <a:gd name="connsiteY0" fmla="*/ 0 h 1124744"/>
              <a:gd name="connsiteX1" fmla="*/ 1124744 w 1124744"/>
              <a:gd name="connsiteY1" fmla="*/ 0 h 1124744"/>
              <a:gd name="connsiteX2" fmla="*/ 1124744 w 1124744"/>
              <a:gd name="connsiteY2" fmla="*/ 1124744 h 1124744"/>
              <a:gd name="connsiteX3" fmla="*/ 0 w 1124744"/>
              <a:gd name="connsiteY3" fmla="*/ 1124744 h 1124744"/>
              <a:gd name="connsiteX4" fmla="*/ 0 w 1124744"/>
              <a:gd name="connsiteY4" fmla="*/ 764646 h 1124744"/>
              <a:gd name="connsiteX5" fmla="*/ 776163 w 1124744"/>
              <a:gd name="connsiteY5" fmla="*/ 764646 h 11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4" h="1124744">
                <a:moveTo>
                  <a:pt x="776163" y="0"/>
                </a:moveTo>
                <a:lnTo>
                  <a:pt x="1124744" y="0"/>
                </a:lnTo>
                <a:lnTo>
                  <a:pt x="1124744" y="1124744"/>
                </a:lnTo>
                <a:lnTo>
                  <a:pt x="0" y="1124744"/>
                </a:lnTo>
                <a:lnTo>
                  <a:pt x="0" y="764646"/>
                </a:lnTo>
                <a:lnTo>
                  <a:pt x="776163" y="764646"/>
                </a:lnTo>
                <a:close/>
              </a:path>
            </a:pathLst>
          </a:custGeom>
          <a:solidFill>
            <a:schemeClr val="accent2"/>
          </a:solidFill>
        </p:spPr>
        <p:txBody>
          <a:bodyPr wrap="square">
            <a:noAutofit/>
          </a:bodyPr>
          <a:lstStyle>
            <a:lvl1pPr>
              <a:defRPr sz="100">
                <a:noFill/>
              </a:defRPr>
            </a:lvl1pPr>
          </a:lstStyle>
          <a:p>
            <a:pPr lvl="0"/>
            <a:r>
              <a:rPr lang="de-DE" dirty="0"/>
              <a:t>x</a:t>
            </a:r>
          </a:p>
        </p:txBody>
      </p:sp>
      <p:sp>
        <p:nvSpPr>
          <p:cNvPr id="5" name="Datumsplatzhalter 4">
            <a:extLst>
              <a:ext uri="{FF2B5EF4-FFF2-40B4-BE49-F238E27FC236}">
                <a16:creationId xmlns:a16="http://schemas.microsoft.com/office/drawing/2014/main" id="{8E4DB5A3-1B43-474A-85CE-2EA02296367B}"/>
              </a:ext>
            </a:extLst>
          </p:cNvPr>
          <p:cNvSpPr>
            <a:spLocks noGrp="1"/>
          </p:cNvSpPr>
          <p:nvPr>
            <p:ph type="dt" sz="half" idx="16"/>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529274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Dark)">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2" name="Bildplatzhalter 11">
            <a:extLst>
              <a:ext uri="{FF2B5EF4-FFF2-40B4-BE49-F238E27FC236}">
                <a16:creationId xmlns:a16="http://schemas.microsoft.com/office/drawing/2014/main" id="{3608C378-DF38-43FB-B505-2B5390B793C1}"/>
              </a:ext>
            </a:extLst>
          </p:cNvPr>
          <p:cNvSpPr>
            <a:spLocks noGrp="1"/>
          </p:cNvSpPr>
          <p:nvPr>
            <p:ph type="pic" sz="quarter" idx="12"/>
          </p:nvPr>
        </p:nvSpPr>
        <p:spPr bwMode="gray">
          <a:xfrm>
            <a:off x="0" y="0"/>
            <a:ext cx="12192000" cy="6858000"/>
          </a:xfrm>
          <a:solidFill>
            <a:schemeClr val="tx2"/>
          </a:solidFill>
        </p:spPr>
        <p:txBody>
          <a:bodyPr/>
          <a:lstStyle>
            <a:lvl1pPr>
              <a:spcBef>
                <a:spcPts val="0"/>
              </a:spcBef>
              <a:defRPr b="0">
                <a:solidFill>
                  <a:schemeClr val="bg1"/>
                </a:solidFill>
              </a:defRPr>
            </a:lvl1pPr>
          </a:lstStyle>
          <a:p>
            <a:r>
              <a:rPr lang="de-DE" dirty="0"/>
              <a:t>Bild durch Klicken auf Symbol hinzufügen</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5951538" y="1664804"/>
            <a:ext cx="4681538" cy="3385542"/>
          </a:xfrm>
        </p:spPr>
        <p:txBody>
          <a:bodyPr anchor="t">
            <a:spAutoFit/>
          </a:bodyPr>
          <a:lstStyle>
            <a:lvl1pPr>
              <a:lnSpc>
                <a:spcPct val="100000"/>
              </a:lnSpc>
              <a:defRPr sz="4400">
                <a:solidFill>
                  <a:schemeClr val="bg1"/>
                </a:solidFill>
              </a:defRPr>
            </a:lvl1pPr>
          </a:lstStyle>
          <a:p>
            <a:r>
              <a:rPr lang="de-DE" dirty="0"/>
              <a:t>Platzhalter für Folientitel mit individuellem Hintergrund-bild (Dunkel)</a:t>
            </a:r>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bg1"/>
                </a:solidFill>
              </a:defRPr>
            </a:lvl1pPr>
          </a:lstStyle>
          <a:p>
            <a:fld id="{D852D581-4176-4F6E-93E8-6741F4956FB1}" type="slidenum">
              <a:rPr lang="de-DE" smtClean="0"/>
              <a:pPr/>
              <a:t>‹Nr.›</a:t>
            </a:fld>
            <a:endParaRPr lang="de-DE" dirty="0"/>
          </a:p>
        </p:txBody>
      </p:sp>
      <p:sp>
        <p:nvSpPr>
          <p:cNvPr id="18" name="Textplatzhalter 17">
            <a:extLst>
              <a:ext uri="{FF2B5EF4-FFF2-40B4-BE49-F238E27FC236}">
                <a16:creationId xmlns:a16="http://schemas.microsoft.com/office/drawing/2014/main" id="{E3C6218D-ABC1-4FCE-9DE3-788D3ABFB9EA}"/>
              </a:ext>
            </a:extLst>
          </p:cNvPr>
          <p:cNvSpPr>
            <a:spLocks noGrp="1"/>
          </p:cNvSpPr>
          <p:nvPr>
            <p:ph type="body" sz="quarter" idx="13" hasCustomPrompt="1"/>
          </p:nvPr>
        </p:nvSpPr>
        <p:spPr bwMode="gray">
          <a:xfrm>
            <a:off x="11066496" y="454240"/>
            <a:ext cx="779463" cy="782638"/>
          </a:xfrm>
          <a:blipFill>
            <a:blip r:embed="rId7"/>
            <a:stretch>
              <a:fillRect/>
            </a:stretch>
          </a:blipFill>
        </p:spPr>
        <p:txBody>
          <a:bodyPr/>
          <a:lstStyle>
            <a:lvl1pPr>
              <a:defRPr sz="100">
                <a:noFill/>
              </a:defRPr>
            </a:lvl1pPr>
          </a:lstStyle>
          <a:p>
            <a:pPr lvl="0"/>
            <a:r>
              <a:rPr lang="de-DE" dirty="0"/>
              <a:t>x</a:t>
            </a:r>
          </a:p>
        </p:txBody>
      </p:sp>
      <p:sp>
        <p:nvSpPr>
          <p:cNvPr id="21" name="Textplatzhalter 20">
            <a:extLst>
              <a:ext uri="{FF2B5EF4-FFF2-40B4-BE49-F238E27FC236}">
                <a16:creationId xmlns:a16="http://schemas.microsoft.com/office/drawing/2014/main" id="{738C4CD8-7535-4D23-A814-8B051A9AABD9}"/>
              </a:ext>
            </a:extLst>
          </p:cNvPr>
          <p:cNvSpPr>
            <a:spLocks noGrp="1"/>
          </p:cNvSpPr>
          <p:nvPr>
            <p:ph type="body" sz="quarter" idx="14" hasCustomPrompt="1"/>
          </p:nvPr>
        </p:nvSpPr>
        <p:spPr bwMode="gray">
          <a:xfrm>
            <a:off x="0" y="5733254"/>
            <a:ext cx="1124746" cy="1124746"/>
          </a:xfrm>
          <a:custGeom>
            <a:avLst/>
            <a:gdLst>
              <a:gd name="connsiteX0" fmla="*/ 0 w 1124746"/>
              <a:gd name="connsiteY0" fmla="*/ 0 h 1124746"/>
              <a:gd name="connsiteX1" fmla="*/ 360099 w 1124746"/>
              <a:gd name="connsiteY1" fmla="*/ 0 h 1124746"/>
              <a:gd name="connsiteX2" fmla="*/ 360099 w 1124746"/>
              <a:gd name="connsiteY2" fmla="*/ 768292 h 1124746"/>
              <a:gd name="connsiteX3" fmla="*/ 1123172 w 1124746"/>
              <a:gd name="connsiteY3" fmla="*/ 768292 h 1124746"/>
              <a:gd name="connsiteX4" fmla="*/ 1124746 w 1124746"/>
              <a:gd name="connsiteY4" fmla="*/ 1124746 h 1124746"/>
              <a:gd name="connsiteX5" fmla="*/ 0 w 1124746"/>
              <a:gd name="connsiteY5" fmla="*/ 1124746 h 112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6" h="1124746">
                <a:moveTo>
                  <a:pt x="0" y="0"/>
                </a:moveTo>
                <a:lnTo>
                  <a:pt x="360099" y="0"/>
                </a:lnTo>
                <a:cubicBezTo>
                  <a:pt x="359574" y="254523"/>
                  <a:pt x="360623" y="513769"/>
                  <a:pt x="360099" y="768292"/>
                </a:cubicBezTo>
                <a:lnTo>
                  <a:pt x="1123172" y="768292"/>
                </a:lnTo>
                <a:cubicBezTo>
                  <a:pt x="1123696" y="889734"/>
                  <a:pt x="1124221" y="1003304"/>
                  <a:pt x="1124746" y="1124746"/>
                </a:cubicBezTo>
                <a:lnTo>
                  <a:pt x="0" y="1124746"/>
                </a:lnTo>
                <a:close/>
              </a:path>
            </a:pathLst>
          </a:custGeom>
          <a:solidFill>
            <a:schemeClr val="accent3"/>
          </a:solidFill>
        </p:spPr>
        <p:txBody>
          <a:bodyPr wrap="square">
            <a:noAutofit/>
          </a:bodyPr>
          <a:lstStyle>
            <a:lvl1pPr>
              <a:defRPr sz="100">
                <a:noFill/>
              </a:defRPr>
            </a:lvl1pPr>
          </a:lstStyle>
          <a:p>
            <a:pPr lvl="0"/>
            <a:r>
              <a:rPr lang="de-DE" dirty="0"/>
              <a:t>x</a:t>
            </a:r>
          </a:p>
        </p:txBody>
      </p:sp>
      <p:sp>
        <p:nvSpPr>
          <p:cNvPr id="22" name="Textplatzhalter 21">
            <a:extLst>
              <a:ext uri="{FF2B5EF4-FFF2-40B4-BE49-F238E27FC236}">
                <a16:creationId xmlns:a16="http://schemas.microsoft.com/office/drawing/2014/main" id="{2D554343-EC61-4970-8E37-F8D748586FFE}"/>
              </a:ext>
            </a:extLst>
          </p:cNvPr>
          <p:cNvSpPr>
            <a:spLocks noGrp="1"/>
          </p:cNvSpPr>
          <p:nvPr>
            <p:ph type="body" sz="quarter" idx="15" hasCustomPrompt="1"/>
          </p:nvPr>
        </p:nvSpPr>
        <p:spPr bwMode="gray">
          <a:xfrm>
            <a:off x="11067256" y="5733256"/>
            <a:ext cx="1124744" cy="1124744"/>
          </a:xfrm>
          <a:custGeom>
            <a:avLst/>
            <a:gdLst>
              <a:gd name="connsiteX0" fmla="*/ 776163 w 1124744"/>
              <a:gd name="connsiteY0" fmla="*/ 0 h 1124744"/>
              <a:gd name="connsiteX1" fmla="*/ 1124744 w 1124744"/>
              <a:gd name="connsiteY1" fmla="*/ 0 h 1124744"/>
              <a:gd name="connsiteX2" fmla="*/ 1124744 w 1124744"/>
              <a:gd name="connsiteY2" fmla="*/ 1124744 h 1124744"/>
              <a:gd name="connsiteX3" fmla="*/ 0 w 1124744"/>
              <a:gd name="connsiteY3" fmla="*/ 1124744 h 1124744"/>
              <a:gd name="connsiteX4" fmla="*/ 0 w 1124744"/>
              <a:gd name="connsiteY4" fmla="*/ 764646 h 1124744"/>
              <a:gd name="connsiteX5" fmla="*/ 776163 w 1124744"/>
              <a:gd name="connsiteY5" fmla="*/ 764646 h 11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4" h="1124744">
                <a:moveTo>
                  <a:pt x="776163" y="0"/>
                </a:moveTo>
                <a:lnTo>
                  <a:pt x="1124744" y="0"/>
                </a:lnTo>
                <a:lnTo>
                  <a:pt x="1124744" y="1124744"/>
                </a:lnTo>
                <a:lnTo>
                  <a:pt x="0" y="1124744"/>
                </a:lnTo>
                <a:lnTo>
                  <a:pt x="0" y="764646"/>
                </a:lnTo>
                <a:lnTo>
                  <a:pt x="776163" y="764646"/>
                </a:lnTo>
                <a:close/>
              </a:path>
            </a:pathLst>
          </a:custGeom>
          <a:solidFill>
            <a:schemeClr val="accent2"/>
          </a:solidFill>
        </p:spPr>
        <p:txBody>
          <a:bodyPr wrap="square">
            <a:noAutofit/>
          </a:bodyPr>
          <a:lstStyle>
            <a:lvl1pPr>
              <a:defRPr sz="100">
                <a:noFill/>
              </a:defRPr>
            </a:lvl1pPr>
          </a:lstStyle>
          <a:p>
            <a:pPr lvl="0"/>
            <a:r>
              <a:rPr lang="de-DE" dirty="0"/>
              <a:t>x</a:t>
            </a:r>
          </a:p>
        </p:txBody>
      </p:sp>
      <p:sp>
        <p:nvSpPr>
          <p:cNvPr id="5" name="Datumsplatzhalter 4">
            <a:extLst>
              <a:ext uri="{FF2B5EF4-FFF2-40B4-BE49-F238E27FC236}">
                <a16:creationId xmlns:a16="http://schemas.microsoft.com/office/drawing/2014/main" id="{45518BEA-0590-40FF-A53E-E654900B3EBA}"/>
              </a:ext>
            </a:extLst>
          </p:cNvPr>
          <p:cNvSpPr>
            <a:spLocks noGrp="1"/>
          </p:cNvSpPr>
          <p:nvPr>
            <p:ph type="dt" sz="half" idx="16"/>
          </p:nvPr>
        </p:nvSpPr>
        <p:spPr bwMode="gray"/>
        <p:txBody>
          <a:bodyPr/>
          <a:lstStyle>
            <a:lvl1pPr>
              <a:defRPr>
                <a:solidFill>
                  <a:schemeClr val="bg1"/>
                </a:solidFill>
              </a:defRPr>
            </a:lvl1pPr>
          </a:lstStyle>
          <a:p>
            <a:r>
              <a:rPr lang="de-DE"/>
              <a:t>© MTM ASSOCIATION e. V.</a:t>
            </a:r>
            <a:endParaRPr lang="de-DE" dirty="0"/>
          </a:p>
        </p:txBody>
      </p:sp>
    </p:spTree>
    <p:extLst>
      <p:ext uri="{BB962C8B-B14F-4D97-AF65-F5344CB8AC3E}">
        <p14:creationId xmlns:p14="http://schemas.microsoft.com/office/powerpoint/2010/main" val="162763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Image (Ligh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D09D16-DE85-4C8F-830E-AAB55129F62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6"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D09D16-DE85-4C8F-830E-AAB55129F6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091DB7E-9763-474B-BA50-458BBF90083B}"/>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3" name="Bildplatzhalter 11">
            <a:extLst>
              <a:ext uri="{FF2B5EF4-FFF2-40B4-BE49-F238E27FC236}">
                <a16:creationId xmlns:a16="http://schemas.microsoft.com/office/drawing/2014/main" id="{3C1E4BE6-4E67-449F-BB1F-DAC4CEB17645}"/>
              </a:ext>
            </a:extLst>
          </p:cNvPr>
          <p:cNvSpPr>
            <a:spLocks noGrp="1"/>
          </p:cNvSpPr>
          <p:nvPr>
            <p:ph type="pic" sz="quarter" idx="13"/>
          </p:nvPr>
        </p:nvSpPr>
        <p:spPr bwMode="gray">
          <a:xfrm>
            <a:off x="0" y="1665288"/>
            <a:ext cx="12192000" cy="5192712"/>
          </a:xfrm>
          <a:solidFill>
            <a:schemeClr val="bg1">
              <a:lumMod val="85000"/>
            </a:schemeClr>
          </a:solidFill>
        </p:spPr>
        <p:txBody>
          <a:bodyPr/>
          <a:lstStyle>
            <a:lvl1pPr>
              <a:spcBef>
                <a:spcPts val="0"/>
              </a:spcBef>
              <a:defRPr b="0"/>
            </a:lvl1pPr>
          </a:lstStyle>
          <a:p>
            <a:r>
              <a:rPr lang="de-DE" dirty="0"/>
              <a:t>Bild durch Klicken auf Symbol hinzufügen</a:t>
            </a:r>
          </a:p>
        </p:txBody>
      </p:sp>
      <p:sp>
        <p:nvSpPr>
          <p:cNvPr id="2" name="Titel 1">
            <a:extLst>
              <a:ext uri="{FF2B5EF4-FFF2-40B4-BE49-F238E27FC236}">
                <a16:creationId xmlns:a16="http://schemas.microsoft.com/office/drawing/2014/main" id="{A2B6E5A0-8FD3-4D9A-918D-347B6234D2F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E028975-5E25-489B-8974-D9868806D5E3}"/>
              </a:ext>
            </a:extLst>
          </p:cNvPr>
          <p:cNvSpPr>
            <a:spLocks noGrp="1"/>
          </p:cNvSpPr>
          <p:nvPr>
            <p:ph type="ftr" sz="quarter" idx="10"/>
          </p:nvPr>
        </p:nvSpPr>
        <p:spPr bwMode="gray"/>
        <p:txBody>
          <a:bodyPr/>
          <a:lstStyle>
            <a:lvl1pPr>
              <a:defRPr>
                <a:solidFill>
                  <a:schemeClr val="bg2"/>
                </a:solidFill>
              </a:defRPr>
            </a:lvl1pPr>
          </a:lstStyle>
          <a:p>
            <a:r>
              <a:rPr lang="de-DE"/>
              <a:t>EAWS-Practitioner</a:t>
            </a:r>
            <a:endParaRPr lang="de-DE" dirty="0"/>
          </a:p>
        </p:txBody>
      </p:sp>
      <p:sp>
        <p:nvSpPr>
          <p:cNvPr id="4" name="Foliennummernplatzhalter 3">
            <a:extLst>
              <a:ext uri="{FF2B5EF4-FFF2-40B4-BE49-F238E27FC236}">
                <a16:creationId xmlns:a16="http://schemas.microsoft.com/office/drawing/2014/main" id="{4C5D14F7-C0F9-48DE-BFFF-C24390FC24B5}"/>
              </a:ext>
            </a:extLst>
          </p:cNvPr>
          <p:cNvSpPr>
            <a:spLocks noGrp="1"/>
          </p:cNvSpPr>
          <p:nvPr>
            <p:ph type="sldNum" sz="quarter" idx="11"/>
          </p:nvPr>
        </p:nvSpPr>
        <p:spPr bwMode="gray"/>
        <p:txBody>
          <a:bodyPr/>
          <a:lstStyle>
            <a:lvl1pPr>
              <a:defRPr>
                <a:solidFill>
                  <a:schemeClr val="tx2"/>
                </a:solidFill>
              </a:defRPr>
            </a:lvl1pPr>
          </a:lstStyle>
          <a:p>
            <a:fld id="{D852D581-4176-4F6E-93E8-6741F4956FB1}" type="slidenum">
              <a:rPr lang="de-DE" smtClean="0"/>
              <a:pPr/>
              <a:t>‹Nr.›</a:t>
            </a:fld>
            <a:endParaRPr lang="de-DE" dirty="0"/>
          </a:p>
        </p:txBody>
      </p:sp>
      <p:sp>
        <p:nvSpPr>
          <p:cNvPr id="11" name="Textplatzhalter 17">
            <a:extLst>
              <a:ext uri="{FF2B5EF4-FFF2-40B4-BE49-F238E27FC236}">
                <a16:creationId xmlns:a16="http://schemas.microsoft.com/office/drawing/2014/main" id="{90EA5C98-88BC-46D4-AFF9-CBA1DD385223}"/>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
        <p:nvSpPr>
          <p:cNvPr id="12" name="Datumsplatzhalter 11">
            <a:extLst>
              <a:ext uri="{FF2B5EF4-FFF2-40B4-BE49-F238E27FC236}">
                <a16:creationId xmlns:a16="http://schemas.microsoft.com/office/drawing/2014/main" id="{573E56F1-0B77-4315-87AF-8196819DAC90}"/>
              </a:ext>
            </a:extLst>
          </p:cNvPr>
          <p:cNvSpPr>
            <a:spLocks noGrp="1"/>
          </p:cNvSpPr>
          <p:nvPr>
            <p:ph type="dt" sz="half" idx="12"/>
          </p:nvPr>
        </p:nvSpPr>
        <p:spPr bwMode="gray"/>
        <p:txBody>
          <a:bodyPr/>
          <a:lstStyle>
            <a:lvl1pPr>
              <a:defRPr>
                <a:solidFill>
                  <a:schemeClr val="tx2"/>
                </a:solidFill>
              </a:defRPr>
            </a:lvl1pPr>
          </a:lstStyle>
          <a:p>
            <a:r>
              <a:rPr lang="de-DE"/>
              <a:t>© MTM ASSOCIATION e. V.</a:t>
            </a:r>
            <a:endParaRPr lang="de-DE" dirty="0"/>
          </a:p>
        </p:txBody>
      </p:sp>
      <p:sp>
        <p:nvSpPr>
          <p:cNvPr id="14" name="Textplatzhalter 20">
            <a:extLst>
              <a:ext uri="{FF2B5EF4-FFF2-40B4-BE49-F238E27FC236}">
                <a16:creationId xmlns:a16="http://schemas.microsoft.com/office/drawing/2014/main" id="{85CCB7F1-A9F3-4A70-B5BE-4F0F3FD15D71}"/>
              </a:ext>
            </a:extLst>
          </p:cNvPr>
          <p:cNvSpPr>
            <a:spLocks noGrp="1"/>
          </p:cNvSpPr>
          <p:nvPr>
            <p:ph type="body" sz="quarter" idx="14" hasCustomPrompt="1"/>
          </p:nvPr>
        </p:nvSpPr>
        <p:spPr bwMode="gray">
          <a:xfrm>
            <a:off x="0" y="5733254"/>
            <a:ext cx="1124746" cy="1124746"/>
          </a:xfrm>
          <a:custGeom>
            <a:avLst/>
            <a:gdLst>
              <a:gd name="connsiteX0" fmla="*/ 0 w 1124746"/>
              <a:gd name="connsiteY0" fmla="*/ 0 h 1124746"/>
              <a:gd name="connsiteX1" fmla="*/ 360099 w 1124746"/>
              <a:gd name="connsiteY1" fmla="*/ 0 h 1124746"/>
              <a:gd name="connsiteX2" fmla="*/ 360099 w 1124746"/>
              <a:gd name="connsiteY2" fmla="*/ 768292 h 1124746"/>
              <a:gd name="connsiteX3" fmla="*/ 1123172 w 1124746"/>
              <a:gd name="connsiteY3" fmla="*/ 768292 h 1124746"/>
              <a:gd name="connsiteX4" fmla="*/ 1124746 w 1124746"/>
              <a:gd name="connsiteY4" fmla="*/ 1124746 h 1124746"/>
              <a:gd name="connsiteX5" fmla="*/ 0 w 1124746"/>
              <a:gd name="connsiteY5" fmla="*/ 1124746 h 112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6" h="1124746">
                <a:moveTo>
                  <a:pt x="0" y="0"/>
                </a:moveTo>
                <a:lnTo>
                  <a:pt x="360099" y="0"/>
                </a:lnTo>
                <a:cubicBezTo>
                  <a:pt x="359574" y="254523"/>
                  <a:pt x="360623" y="513769"/>
                  <a:pt x="360099" y="768292"/>
                </a:cubicBezTo>
                <a:lnTo>
                  <a:pt x="1123172" y="768292"/>
                </a:lnTo>
                <a:cubicBezTo>
                  <a:pt x="1123696" y="889734"/>
                  <a:pt x="1124221" y="1003304"/>
                  <a:pt x="1124746" y="1124746"/>
                </a:cubicBezTo>
                <a:lnTo>
                  <a:pt x="0" y="1124746"/>
                </a:lnTo>
                <a:close/>
              </a:path>
            </a:pathLst>
          </a:custGeom>
          <a:solidFill>
            <a:schemeClr val="accent3"/>
          </a:solidFill>
        </p:spPr>
        <p:txBody>
          <a:bodyPr wrap="square">
            <a:noAutofit/>
          </a:bodyPr>
          <a:lstStyle>
            <a:lvl1pPr>
              <a:defRPr sz="100">
                <a:noFill/>
              </a:defRPr>
            </a:lvl1pPr>
          </a:lstStyle>
          <a:p>
            <a:pPr lvl="0"/>
            <a:r>
              <a:rPr lang="de-DE" dirty="0"/>
              <a:t>x</a:t>
            </a:r>
          </a:p>
        </p:txBody>
      </p:sp>
      <p:sp>
        <p:nvSpPr>
          <p:cNvPr id="15" name="Textplatzhalter 21">
            <a:extLst>
              <a:ext uri="{FF2B5EF4-FFF2-40B4-BE49-F238E27FC236}">
                <a16:creationId xmlns:a16="http://schemas.microsoft.com/office/drawing/2014/main" id="{8B7C2EB2-D147-424C-A6A7-261BAE5086AE}"/>
              </a:ext>
            </a:extLst>
          </p:cNvPr>
          <p:cNvSpPr>
            <a:spLocks noGrp="1"/>
          </p:cNvSpPr>
          <p:nvPr>
            <p:ph type="body" sz="quarter" idx="15" hasCustomPrompt="1"/>
          </p:nvPr>
        </p:nvSpPr>
        <p:spPr bwMode="gray">
          <a:xfrm>
            <a:off x="11067256" y="5733256"/>
            <a:ext cx="1124744" cy="1124744"/>
          </a:xfrm>
          <a:custGeom>
            <a:avLst/>
            <a:gdLst>
              <a:gd name="connsiteX0" fmla="*/ 776163 w 1124744"/>
              <a:gd name="connsiteY0" fmla="*/ 0 h 1124744"/>
              <a:gd name="connsiteX1" fmla="*/ 1124744 w 1124744"/>
              <a:gd name="connsiteY1" fmla="*/ 0 h 1124744"/>
              <a:gd name="connsiteX2" fmla="*/ 1124744 w 1124744"/>
              <a:gd name="connsiteY2" fmla="*/ 1124744 h 1124744"/>
              <a:gd name="connsiteX3" fmla="*/ 0 w 1124744"/>
              <a:gd name="connsiteY3" fmla="*/ 1124744 h 1124744"/>
              <a:gd name="connsiteX4" fmla="*/ 0 w 1124744"/>
              <a:gd name="connsiteY4" fmla="*/ 764646 h 1124744"/>
              <a:gd name="connsiteX5" fmla="*/ 776163 w 1124744"/>
              <a:gd name="connsiteY5" fmla="*/ 764646 h 11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4" h="1124744">
                <a:moveTo>
                  <a:pt x="776163" y="0"/>
                </a:moveTo>
                <a:lnTo>
                  <a:pt x="1124744" y="0"/>
                </a:lnTo>
                <a:lnTo>
                  <a:pt x="1124744" y="1124744"/>
                </a:lnTo>
                <a:lnTo>
                  <a:pt x="0" y="1124744"/>
                </a:lnTo>
                <a:lnTo>
                  <a:pt x="0" y="764646"/>
                </a:lnTo>
                <a:lnTo>
                  <a:pt x="776163" y="764646"/>
                </a:lnTo>
                <a:close/>
              </a:path>
            </a:pathLst>
          </a:custGeom>
          <a:solidFill>
            <a:schemeClr val="accent2"/>
          </a:solidFill>
        </p:spPr>
        <p:txBody>
          <a:bodyPr wrap="square">
            <a:noAutofit/>
          </a:bodyPr>
          <a:lstStyle>
            <a:lvl1pPr>
              <a:defRPr sz="100">
                <a:noFill/>
              </a:defRPr>
            </a:lvl1pPr>
          </a:lstStyle>
          <a:p>
            <a:pPr lvl="0"/>
            <a:r>
              <a:rPr lang="de-DE" dirty="0"/>
              <a:t>x</a:t>
            </a:r>
          </a:p>
        </p:txBody>
      </p:sp>
    </p:spTree>
    <p:extLst>
      <p:ext uri="{BB962C8B-B14F-4D97-AF65-F5344CB8AC3E}">
        <p14:creationId xmlns:p14="http://schemas.microsoft.com/office/powerpoint/2010/main" val="3409989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Image (Dark)">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D09D16-DE85-4C8F-830E-AAB55129F62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0"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D09D16-DE85-4C8F-830E-AAB55129F6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091DB7E-9763-474B-BA50-458BBF90083B}"/>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4" name="Bildplatzhalter 11">
            <a:extLst>
              <a:ext uri="{FF2B5EF4-FFF2-40B4-BE49-F238E27FC236}">
                <a16:creationId xmlns:a16="http://schemas.microsoft.com/office/drawing/2014/main" id="{5F040263-7EF7-42DE-A4CC-C8F5E522A120}"/>
              </a:ext>
            </a:extLst>
          </p:cNvPr>
          <p:cNvSpPr>
            <a:spLocks noGrp="1"/>
          </p:cNvSpPr>
          <p:nvPr>
            <p:ph type="pic" sz="quarter" idx="14"/>
          </p:nvPr>
        </p:nvSpPr>
        <p:spPr bwMode="gray">
          <a:xfrm>
            <a:off x="0" y="1665288"/>
            <a:ext cx="12192000" cy="5192713"/>
          </a:xfrm>
          <a:solidFill>
            <a:schemeClr val="tx2"/>
          </a:solidFill>
        </p:spPr>
        <p:txBody>
          <a:bodyPr/>
          <a:lstStyle>
            <a:lvl1pPr>
              <a:spcBef>
                <a:spcPts val="0"/>
              </a:spcBef>
              <a:defRPr b="0">
                <a:solidFill>
                  <a:schemeClr val="bg1"/>
                </a:solidFill>
              </a:defRPr>
            </a:lvl1pPr>
          </a:lstStyle>
          <a:p>
            <a:r>
              <a:rPr lang="de-DE" dirty="0"/>
              <a:t>Bild durch Klicken auf Symbol hinzufügen</a:t>
            </a:r>
          </a:p>
        </p:txBody>
      </p:sp>
      <p:sp>
        <p:nvSpPr>
          <p:cNvPr id="2" name="Titel 1">
            <a:extLst>
              <a:ext uri="{FF2B5EF4-FFF2-40B4-BE49-F238E27FC236}">
                <a16:creationId xmlns:a16="http://schemas.microsoft.com/office/drawing/2014/main" id="{A2B6E5A0-8FD3-4D9A-918D-347B6234D2F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E028975-5E25-489B-8974-D9868806D5E3}"/>
              </a:ext>
            </a:extLst>
          </p:cNvPr>
          <p:cNvSpPr>
            <a:spLocks noGrp="1"/>
          </p:cNvSpPr>
          <p:nvPr>
            <p:ph type="ftr" sz="quarter" idx="10"/>
          </p:nvPr>
        </p:nvSpPr>
        <p:spPr bwMode="gray"/>
        <p:txBody>
          <a:bodyPr/>
          <a:lstStyle>
            <a:lvl1pPr>
              <a:defRPr>
                <a:solidFill>
                  <a:schemeClr val="bg2"/>
                </a:solidFill>
              </a:defRPr>
            </a:lvl1pPr>
          </a:lstStyle>
          <a:p>
            <a:r>
              <a:rPr lang="de-DE"/>
              <a:t>EAWS-Practitioner</a:t>
            </a:r>
            <a:endParaRPr lang="de-DE" dirty="0"/>
          </a:p>
        </p:txBody>
      </p:sp>
      <p:sp>
        <p:nvSpPr>
          <p:cNvPr id="4" name="Foliennummernplatzhalter 3">
            <a:extLst>
              <a:ext uri="{FF2B5EF4-FFF2-40B4-BE49-F238E27FC236}">
                <a16:creationId xmlns:a16="http://schemas.microsoft.com/office/drawing/2014/main" id="{4C5D14F7-C0F9-48DE-BFFF-C24390FC24B5}"/>
              </a:ext>
            </a:extLst>
          </p:cNvPr>
          <p:cNvSpPr>
            <a:spLocks noGrp="1"/>
          </p:cNvSpPr>
          <p:nvPr>
            <p:ph type="sldNum" sz="quarter" idx="11"/>
          </p:nvPr>
        </p:nvSpPr>
        <p:spPr bwMode="gray"/>
        <p:txBody>
          <a:bodyPr/>
          <a:lstStyle>
            <a:lvl1pPr>
              <a:defRPr>
                <a:solidFill>
                  <a:schemeClr val="bg1"/>
                </a:solidFill>
              </a:defRPr>
            </a:lvl1pPr>
          </a:lstStyle>
          <a:p>
            <a:fld id="{D852D581-4176-4F6E-93E8-6741F4956FB1}" type="slidenum">
              <a:rPr lang="de-DE" smtClean="0"/>
              <a:pPr/>
              <a:t>‹Nr.›</a:t>
            </a:fld>
            <a:endParaRPr lang="de-DE" dirty="0"/>
          </a:p>
        </p:txBody>
      </p:sp>
      <p:sp>
        <p:nvSpPr>
          <p:cNvPr id="11" name="Textplatzhalter 17">
            <a:extLst>
              <a:ext uri="{FF2B5EF4-FFF2-40B4-BE49-F238E27FC236}">
                <a16:creationId xmlns:a16="http://schemas.microsoft.com/office/drawing/2014/main" id="{90EA5C98-88BC-46D4-AFF9-CBA1DD385223}"/>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
        <p:nvSpPr>
          <p:cNvPr id="12" name="Datumsplatzhalter 11">
            <a:extLst>
              <a:ext uri="{FF2B5EF4-FFF2-40B4-BE49-F238E27FC236}">
                <a16:creationId xmlns:a16="http://schemas.microsoft.com/office/drawing/2014/main" id="{573E56F1-0B77-4315-87AF-8196819DAC90}"/>
              </a:ext>
            </a:extLst>
          </p:cNvPr>
          <p:cNvSpPr>
            <a:spLocks noGrp="1"/>
          </p:cNvSpPr>
          <p:nvPr>
            <p:ph type="dt" sz="half" idx="12"/>
          </p:nvPr>
        </p:nvSpPr>
        <p:spPr bwMode="gray"/>
        <p:txBody>
          <a:bodyPr/>
          <a:lstStyle>
            <a:lvl1pPr>
              <a:defRPr>
                <a:solidFill>
                  <a:schemeClr val="bg1"/>
                </a:solidFill>
              </a:defRPr>
            </a:lvl1pPr>
          </a:lstStyle>
          <a:p>
            <a:r>
              <a:rPr lang="de-DE"/>
              <a:t>© MTM ASSOCIATION e. V.</a:t>
            </a:r>
            <a:endParaRPr lang="de-DE" dirty="0"/>
          </a:p>
        </p:txBody>
      </p:sp>
      <p:sp>
        <p:nvSpPr>
          <p:cNvPr id="15" name="Textplatzhalter 20">
            <a:extLst>
              <a:ext uri="{FF2B5EF4-FFF2-40B4-BE49-F238E27FC236}">
                <a16:creationId xmlns:a16="http://schemas.microsoft.com/office/drawing/2014/main" id="{D4DD6464-46D1-4400-A088-D43F38B68120}"/>
              </a:ext>
            </a:extLst>
          </p:cNvPr>
          <p:cNvSpPr>
            <a:spLocks noGrp="1"/>
          </p:cNvSpPr>
          <p:nvPr>
            <p:ph type="body" sz="quarter" idx="15" hasCustomPrompt="1"/>
          </p:nvPr>
        </p:nvSpPr>
        <p:spPr bwMode="gray">
          <a:xfrm>
            <a:off x="0" y="5733254"/>
            <a:ext cx="1124746" cy="1124746"/>
          </a:xfrm>
          <a:custGeom>
            <a:avLst/>
            <a:gdLst>
              <a:gd name="connsiteX0" fmla="*/ 0 w 1124746"/>
              <a:gd name="connsiteY0" fmla="*/ 0 h 1124746"/>
              <a:gd name="connsiteX1" fmla="*/ 360099 w 1124746"/>
              <a:gd name="connsiteY1" fmla="*/ 0 h 1124746"/>
              <a:gd name="connsiteX2" fmla="*/ 360099 w 1124746"/>
              <a:gd name="connsiteY2" fmla="*/ 768292 h 1124746"/>
              <a:gd name="connsiteX3" fmla="*/ 1123172 w 1124746"/>
              <a:gd name="connsiteY3" fmla="*/ 768292 h 1124746"/>
              <a:gd name="connsiteX4" fmla="*/ 1124746 w 1124746"/>
              <a:gd name="connsiteY4" fmla="*/ 1124746 h 1124746"/>
              <a:gd name="connsiteX5" fmla="*/ 0 w 1124746"/>
              <a:gd name="connsiteY5" fmla="*/ 1124746 h 112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6" h="1124746">
                <a:moveTo>
                  <a:pt x="0" y="0"/>
                </a:moveTo>
                <a:lnTo>
                  <a:pt x="360099" y="0"/>
                </a:lnTo>
                <a:cubicBezTo>
                  <a:pt x="359574" y="254523"/>
                  <a:pt x="360623" y="513769"/>
                  <a:pt x="360099" y="768292"/>
                </a:cubicBezTo>
                <a:lnTo>
                  <a:pt x="1123172" y="768292"/>
                </a:lnTo>
                <a:cubicBezTo>
                  <a:pt x="1123696" y="889734"/>
                  <a:pt x="1124221" y="1003304"/>
                  <a:pt x="1124746" y="1124746"/>
                </a:cubicBezTo>
                <a:lnTo>
                  <a:pt x="0" y="1124746"/>
                </a:lnTo>
                <a:close/>
              </a:path>
            </a:pathLst>
          </a:custGeom>
          <a:solidFill>
            <a:schemeClr val="accent3"/>
          </a:solidFill>
        </p:spPr>
        <p:txBody>
          <a:bodyPr wrap="square">
            <a:noAutofit/>
          </a:bodyPr>
          <a:lstStyle>
            <a:lvl1pPr>
              <a:defRPr sz="100">
                <a:noFill/>
              </a:defRPr>
            </a:lvl1pPr>
          </a:lstStyle>
          <a:p>
            <a:pPr lvl="0"/>
            <a:r>
              <a:rPr lang="de-DE" dirty="0"/>
              <a:t>x</a:t>
            </a:r>
          </a:p>
        </p:txBody>
      </p:sp>
      <p:sp>
        <p:nvSpPr>
          <p:cNvPr id="16" name="Textplatzhalter 21">
            <a:extLst>
              <a:ext uri="{FF2B5EF4-FFF2-40B4-BE49-F238E27FC236}">
                <a16:creationId xmlns:a16="http://schemas.microsoft.com/office/drawing/2014/main" id="{75387CDE-84B5-43FA-8530-DE7F01C7882A}"/>
              </a:ext>
            </a:extLst>
          </p:cNvPr>
          <p:cNvSpPr>
            <a:spLocks noGrp="1"/>
          </p:cNvSpPr>
          <p:nvPr>
            <p:ph type="body" sz="quarter" idx="16" hasCustomPrompt="1"/>
          </p:nvPr>
        </p:nvSpPr>
        <p:spPr bwMode="gray">
          <a:xfrm>
            <a:off x="11067256" y="5733256"/>
            <a:ext cx="1124744" cy="1124744"/>
          </a:xfrm>
          <a:custGeom>
            <a:avLst/>
            <a:gdLst>
              <a:gd name="connsiteX0" fmla="*/ 776163 w 1124744"/>
              <a:gd name="connsiteY0" fmla="*/ 0 h 1124744"/>
              <a:gd name="connsiteX1" fmla="*/ 1124744 w 1124744"/>
              <a:gd name="connsiteY1" fmla="*/ 0 h 1124744"/>
              <a:gd name="connsiteX2" fmla="*/ 1124744 w 1124744"/>
              <a:gd name="connsiteY2" fmla="*/ 1124744 h 1124744"/>
              <a:gd name="connsiteX3" fmla="*/ 0 w 1124744"/>
              <a:gd name="connsiteY3" fmla="*/ 1124744 h 1124744"/>
              <a:gd name="connsiteX4" fmla="*/ 0 w 1124744"/>
              <a:gd name="connsiteY4" fmla="*/ 764646 h 1124744"/>
              <a:gd name="connsiteX5" fmla="*/ 776163 w 1124744"/>
              <a:gd name="connsiteY5" fmla="*/ 764646 h 11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4" h="1124744">
                <a:moveTo>
                  <a:pt x="776163" y="0"/>
                </a:moveTo>
                <a:lnTo>
                  <a:pt x="1124744" y="0"/>
                </a:lnTo>
                <a:lnTo>
                  <a:pt x="1124744" y="1124744"/>
                </a:lnTo>
                <a:lnTo>
                  <a:pt x="0" y="1124744"/>
                </a:lnTo>
                <a:lnTo>
                  <a:pt x="0" y="764646"/>
                </a:lnTo>
                <a:lnTo>
                  <a:pt x="776163" y="764646"/>
                </a:lnTo>
                <a:close/>
              </a:path>
            </a:pathLst>
          </a:custGeom>
          <a:solidFill>
            <a:schemeClr val="accent2"/>
          </a:solidFill>
        </p:spPr>
        <p:txBody>
          <a:bodyPr wrap="square">
            <a:noAutofit/>
          </a:bodyPr>
          <a:lstStyle>
            <a:lvl1pPr>
              <a:defRPr sz="100">
                <a:noFill/>
              </a:defRPr>
            </a:lvl1pPr>
          </a:lstStyle>
          <a:p>
            <a:pPr lvl="0"/>
            <a:r>
              <a:rPr lang="de-DE" dirty="0"/>
              <a:t>x</a:t>
            </a:r>
          </a:p>
        </p:txBody>
      </p:sp>
    </p:spTree>
    <p:extLst>
      <p:ext uri="{BB962C8B-B14F-4D97-AF65-F5344CB8AC3E}">
        <p14:creationId xmlns:p14="http://schemas.microsoft.com/office/powerpoint/2010/main" val="2852107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1" name="Medienplatzhalter 10">
            <a:extLst>
              <a:ext uri="{FF2B5EF4-FFF2-40B4-BE49-F238E27FC236}">
                <a16:creationId xmlns:a16="http://schemas.microsoft.com/office/drawing/2014/main" id="{BCF5A460-3D35-4A81-996D-64728BEF922B}"/>
              </a:ext>
            </a:extLst>
          </p:cNvPr>
          <p:cNvSpPr>
            <a:spLocks noGrp="1"/>
          </p:cNvSpPr>
          <p:nvPr>
            <p:ph type="media" sz="quarter" idx="16"/>
          </p:nvPr>
        </p:nvSpPr>
        <p:spPr>
          <a:xfrm>
            <a:off x="0" y="0"/>
            <a:ext cx="12192000" cy="6858000"/>
          </a:xfrm>
          <a:solidFill>
            <a:schemeClr val="bg1">
              <a:lumMod val="85000"/>
            </a:schemeClr>
          </a:solidFill>
        </p:spPr>
        <p:txBody>
          <a:bodyPr/>
          <a:lstStyle>
            <a:lvl1pPr>
              <a:defRPr b="0"/>
            </a:lvl1pPr>
          </a:lstStyle>
          <a:p>
            <a:r>
              <a:rPr lang="de-DE" dirty="0"/>
              <a:t>Mediaclip durch Klicken auf Symbol hinzufügen</a:t>
            </a:r>
          </a:p>
        </p:txBody>
      </p:sp>
      <p:sp>
        <p:nvSpPr>
          <p:cNvPr id="21" name="Textplatzhalter 20">
            <a:extLst>
              <a:ext uri="{FF2B5EF4-FFF2-40B4-BE49-F238E27FC236}">
                <a16:creationId xmlns:a16="http://schemas.microsoft.com/office/drawing/2014/main" id="{738C4CD8-7535-4D23-A814-8B051A9AABD9}"/>
              </a:ext>
            </a:extLst>
          </p:cNvPr>
          <p:cNvSpPr>
            <a:spLocks noGrp="1"/>
          </p:cNvSpPr>
          <p:nvPr>
            <p:ph type="body" sz="quarter" idx="14" hasCustomPrompt="1"/>
          </p:nvPr>
        </p:nvSpPr>
        <p:spPr bwMode="gray">
          <a:xfrm>
            <a:off x="0" y="5733254"/>
            <a:ext cx="1124746" cy="1124746"/>
          </a:xfrm>
          <a:custGeom>
            <a:avLst/>
            <a:gdLst>
              <a:gd name="connsiteX0" fmla="*/ 0 w 1124746"/>
              <a:gd name="connsiteY0" fmla="*/ 0 h 1124746"/>
              <a:gd name="connsiteX1" fmla="*/ 360099 w 1124746"/>
              <a:gd name="connsiteY1" fmla="*/ 0 h 1124746"/>
              <a:gd name="connsiteX2" fmla="*/ 360099 w 1124746"/>
              <a:gd name="connsiteY2" fmla="*/ 768292 h 1124746"/>
              <a:gd name="connsiteX3" fmla="*/ 1123172 w 1124746"/>
              <a:gd name="connsiteY3" fmla="*/ 768292 h 1124746"/>
              <a:gd name="connsiteX4" fmla="*/ 1124746 w 1124746"/>
              <a:gd name="connsiteY4" fmla="*/ 1124746 h 1124746"/>
              <a:gd name="connsiteX5" fmla="*/ 0 w 1124746"/>
              <a:gd name="connsiteY5" fmla="*/ 1124746 h 112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6" h="1124746">
                <a:moveTo>
                  <a:pt x="0" y="0"/>
                </a:moveTo>
                <a:lnTo>
                  <a:pt x="360099" y="0"/>
                </a:lnTo>
                <a:cubicBezTo>
                  <a:pt x="359574" y="254523"/>
                  <a:pt x="360623" y="513769"/>
                  <a:pt x="360099" y="768292"/>
                </a:cubicBezTo>
                <a:lnTo>
                  <a:pt x="1123172" y="768292"/>
                </a:lnTo>
                <a:cubicBezTo>
                  <a:pt x="1123696" y="889734"/>
                  <a:pt x="1124221" y="1003304"/>
                  <a:pt x="1124746" y="1124746"/>
                </a:cubicBezTo>
                <a:lnTo>
                  <a:pt x="0" y="1124746"/>
                </a:lnTo>
                <a:close/>
              </a:path>
            </a:pathLst>
          </a:custGeom>
          <a:solidFill>
            <a:schemeClr val="accent3"/>
          </a:solidFill>
        </p:spPr>
        <p:txBody>
          <a:bodyPr wrap="square">
            <a:noAutofit/>
          </a:bodyPr>
          <a:lstStyle>
            <a:lvl1pPr>
              <a:defRPr sz="100">
                <a:noFill/>
              </a:defRPr>
            </a:lvl1pPr>
          </a:lstStyle>
          <a:p>
            <a:pPr lvl="0"/>
            <a:r>
              <a:rPr lang="de-DE" dirty="0"/>
              <a:t>x</a:t>
            </a:r>
          </a:p>
        </p:txBody>
      </p:sp>
      <p:sp>
        <p:nvSpPr>
          <p:cNvPr id="22" name="Textplatzhalter 21">
            <a:extLst>
              <a:ext uri="{FF2B5EF4-FFF2-40B4-BE49-F238E27FC236}">
                <a16:creationId xmlns:a16="http://schemas.microsoft.com/office/drawing/2014/main" id="{2D554343-EC61-4970-8E37-F8D748586FFE}"/>
              </a:ext>
            </a:extLst>
          </p:cNvPr>
          <p:cNvSpPr>
            <a:spLocks noGrp="1"/>
          </p:cNvSpPr>
          <p:nvPr>
            <p:ph type="body" sz="quarter" idx="15" hasCustomPrompt="1"/>
          </p:nvPr>
        </p:nvSpPr>
        <p:spPr bwMode="gray">
          <a:xfrm>
            <a:off x="11067256" y="5733256"/>
            <a:ext cx="1124744" cy="1124744"/>
          </a:xfrm>
          <a:custGeom>
            <a:avLst/>
            <a:gdLst>
              <a:gd name="connsiteX0" fmla="*/ 776163 w 1124744"/>
              <a:gd name="connsiteY0" fmla="*/ 0 h 1124744"/>
              <a:gd name="connsiteX1" fmla="*/ 1124744 w 1124744"/>
              <a:gd name="connsiteY1" fmla="*/ 0 h 1124744"/>
              <a:gd name="connsiteX2" fmla="*/ 1124744 w 1124744"/>
              <a:gd name="connsiteY2" fmla="*/ 1124744 h 1124744"/>
              <a:gd name="connsiteX3" fmla="*/ 0 w 1124744"/>
              <a:gd name="connsiteY3" fmla="*/ 1124744 h 1124744"/>
              <a:gd name="connsiteX4" fmla="*/ 0 w 1124744"/>
              <a:gd name="connsiteY4" fmla="*/ 764646 h 1124744"/>
              <a:gd name="connsiteX5" fmla="*/ 776163 w 1124744"/>
              <a:gd name="connsiteY5" fmla="*/ 764646 h 11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44" h="1124744">
                <a:moveTo>
                  <a:pt x="776163" y="0"/>
                </a:moveTo>
                <a:lnTo>
                  <a:pt x="1124744" y="0"/>
                </a:lnTo>
                <a:lnTo>
                  <a:pt x="1124744" y="1124744"/>
                </a:lnTo>
                <a:lnTo>
                  <a:pt x="0" y="1124744"/>
                </a:lnTo>
                <a:lnTo>
                  <a:pt x="0" y="764646"/>
                </a:lnTo>
                <a:lnTo>
                  <a:pt x="776163" y="764646"/>
                </a:lnTo>
                <a:close/>
              </a:path>
            </a:pathLst>
          </a:custGeom>
          <a:solidFill>
            <a:schemeClr val="accent2"/>
          </a:solidFill>
        </p:spPr>
        <p:txBody>
          <a:bodyPr wrap="square">
            <a:noAutofit/>
          </a:bodyPr>
          <a:lstStyle>
            <a:lvl1pPr>
              <a:defRPr sz="100">
                <a:noFill/>
              </a:defRPr>
            </a:lvl1pPr>
          </a:lstStyle>
          <a:p>
            <a:pPr lvl="0"/>
            <a:r>
              <a:rPr lang="de-DE" dirty="0"/>
              <a:t>x</a:t>
            </a:r>
          </a:p>
        </p:txBody>
      </p:sp>
    </p:spTree>
    <p:extLst>
      <p:ext uri="{BB962C8B-B14F-4D97-AF65-F5344CB8AC3E}">
        <p14:creationId xmlns:p14="http://schemas.microsoft.com/office/powerpoint/2010/main" val="1486366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Blue">
    <p:bg bwMode="gray">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1524000" y="2074785"/>
            <a:ext cx="8640763" cy="2708434"/>
          </a:xfrm>
        </p:spPr>
        <p:txBody>
          <a:bodyPr wrap="square" anchor="ctr">
            <a:spAutoFit/>
          </a:bodyPr>
          <a:lstStyle>
            <a:lvl1pPr>
              <a:lnSpc>
                <a:spcPct val="100000"/>
              </a:lnSpc>
              <a:defRPr sz="4400">
                <a:solidFill>
                  <a:schemeClr val="bg1"/>
                </a:solidFill>
              </a:defRPr>
            </a:lvl1pPr>
          </a:lstStyle>
          <a:p>
            <a:r>
              <a:rPr lang="de-DE" dirty="0"/>
              <a:t>Platzhalter für ein Zitat, einzeilig, zweizeilig, dreizeilig oder auch vierzeilig</a:t>
            </a:r>
          </a:p>
        </p:txBody>
      </p:sp>
      <p:sp>
        <p:nvSpPr>
          <p:cNvPr id="15" name="L-Form 12">
            <a:extLst>
              <a:ext uri="{FF2B5EF4-FFF2-40B4-BE49-F238E27FC236}">
                <a16:creationId xmlns:a16="http://schemas.microsoft.com/office/drawing/2014/main" id="{09FC2AA0-276F-4718-9FC7-E4D9AAEF6055}"/>
              </a:ext>
            </a:extLst>
          </p:cNvPr>
          <p:cNvSpPr/>
          <p:nvPr userDrawn="1"/>
        </p:nvSpPr>
        <p:spPr bwMode="gray">
          <a:xfrm>
            <a:off x="659396" y="436510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6" name="L-Form 12">
            <a:extLst>
              <a:ext uri="{FF2B5EF4-FFF2-40B4-BE49-F238E27FC236}">
                <a16:creationId xmlns:a16="http://schemas.microsoft.com/office/drawing/2014/main" id="{377E6327-CB36-47B9-996C-83454C53A4F1}"/>
              </a:ext>
            </a:extLst>
          </p:cNvPr>
          <p:cNvSpPr/>
          <p:nvPr userDrawn="1"/>
        </p:nvSpPr>
        <p:spPr bwMode="gray">
          <a:xfrm rot="10800000">
            <a:off x="9904621" y="136815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Tree>
    <p:extLst>
      <p:ext uri="{BB962C8B-B14F-4D97-AF65-F5344CB8AC3E}">
        <p14:creationId xmlns:p14="http://schemas.microsoft.com/office/powerpoint/2010/main" val="200114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and Text Blue">
    <p:bg bwMode="gray">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11" name="L-Form 12">
            <a:extLst>
              <a:ext uri="{FF2B5EF4-FFF2-40B4-BE49-F238E27FC236}">
                <a16:creationId xmlns:a16="http://schemas.microsoft.com/office/drawing/2014/main" id="{B4D68062-957F-429F-AF06-1FC460425FC7}"/>
              </a:ext>
            </a:extLst>
          </p:cNvPr>
          <p:cNvSpPr/>
          <p:nvPr userDrawn="1"/>
        </p:nvSpPr>
        <p:spPr bwMode="gray">
          <a:xfrm>
            <a:off x="659396" y="507656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2" name="L-Form 12">
            <a:extLst>
              <a:ext uri="{FF2B5EF4-FFF2-40B4-BE49-F238E27FC236}">
                <a16:creationId xmlns:a16="http://schemas.microsoft.com/office/drawing/2014/main" id="{D9D0C30E-6499-42EE-98A6-E0A0FE772DC9}"/>
              </a:ext>
            </a:extLst>
          </p:cNvPr>
          <p:cNvSpPr/>
          <p:nvPr userDrawn="1"/>
        </p:nvSpPr>
        <p:spPr bwMode="gray">
          <a:xfrm rot="10800000">
            <a:off x="9904621" y="65669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4" name="Textplatzhalter 6">
            <a:extLst>
              <a:ext uri="{FF2B5EF4-FFF2-40B4-BE49-F238E27FC236}">
                <a16:creationId xmlns:a16="http://schemas.microsoft.com/office/drawing/2014/main" id="{BC68D188-735A-4811-8EA6-00D091213E9E}"/>
              </a:ext>
            </a:extLst>
          </p:cNvPr>
          <p:cNvSpPr>
            <a:spLocks noGrp="1"/>
          </p:cNvSpPr>
          <p:nvPr>
            <p:ph type="body" sz="quarter" idx="13" hasCustomPrompt="1"/>
          </p:nvPr>
        </p:nvSpPr>
        <p:spPr bwMode="gray">
          <a:xfrm>
            <a:off x="1524000" y="3465004"/>
            <a:ext cx="8640763" cy="830997"/>
          </a:xfrm>
        </p:spPr>
        <p:txBody>
          <a:bodyPr wrap="square">
            <a:spAutoFit/>
          </a:bodyPr>
          <a:lstStyle>
            <a:lvl1pPr marL="0" indent="0">
              <a:spcBef>
                <a:spcPts val="600"/>
              </a:spcBef>
              <a:buFont typeface="Arial" panose="020B0604020202020204" pitchFamily="34" charset="0"/>
              <a:buNone/>
              <a:defRPr sz="1800" b="0">
                <a:solidFill>
                  <a:schemeClr val="bg1"/>
                </a:solidFill>
              </a:defRPr>
            </a:lvl1pPr>
            <a:lvl2pPr marL="0" indent="0">
              <a:spcBef>
                <a:spcPts val="600"/>
              </a:spcBef>
              <a:buFont typeface="Arial" panose="020B0604020202020204" pitchFamily="34" charset="0"/>
              <a:buNone/>
              <a:defRPr sz="1800" b="0">
                <a:solidFill>
                  <a:schemeClr val="bg1"/>
                </a:solidFill>
              </a:defRPr>
            </a:lvl2pPr>
            <a:lvl3pPr marL="0" indent="0">
              <a:spcBef>
                <a:spcPts val="600"/>
              </a:spcBef>
              <a:buNone/>
              <a:defRPr sz="1800" b="0">
                <a:solidFill>
                  <a:schemeClr val="bg1"/>
                </a:solidFill>
              </a:defRPr>
            </a:lvl3pPr>
            <a:lvl4pPr marL="0" indent="0">
              <a:spcBef>
                <a:spcPts val="600"/>
              </a:spcBef>
              <a:buNone/>
              <a:defRPr sz="1800" b="0">
                <a:solidFill>
                  <a:schemeClr val="bg1"/>
                </a:solidFill>
              </a:defRPr>
            </a:lvl4pPr>
            <a:lvl5pPr marL="0" indent="0">
              <a:spcBef>
                <a:spcPts val="600"/>
              </a:spcBef>
              <a:buNone/>
              <a:defRPr sz="1800" b="0">
                <a:solidFill>
                  <a:schemeClr val="bg1"/>
                </a:solidFill>
              </a:defRPr>
            </a:lvl5pPr>
          </a:lstStyle>
          <a:p>
            <a:pPr lvl="0"/>
            <a:r>
              <a:rPr lang="de-DE" dirty="0"/>
              <a:t>Platzhalter für eine Erklärung. Die unternehmerischen Aktivitäten unterscheiden sich je nach Art der Organisation und Kreativität erheblich; das Erklären; Deutung, Begründung; Darlegung der Zusammenhänge</a:t>
            </a:r>
          </a:p>
        </p:txBody>
      </p:sp>
      <p:sp>
        <p:nvSpPr>
          <p:cNvPr id="3" name="Titel 2">
            <a:extLst>
              <a:ext uri="{FF2B5EF4-FFF2-40B4-BE49-F238E27FC236}">
                <a16:creationId xmlns:a16="http://schemas.microsoft.com/office/drawing/2014/main" id="{C794F59B-E05A-4E7D-B7B3-EDF5A99A1A54}"/>
              </a:ext>
            </a:extLst>
          </p:cNvPr>
          <p:cNvSpPr>
            <a:spLocks noGrp="1"/>
          </p:cNvSpPr>
          <p:nvPr>
            <p:ph type="title" hasCustomPrompt="1"/>
          </p:nvPr>
        </p:nvSpPr>
        <p:spPr bwMode="gray">
          <a:xfrm>
            <a:off x="1524000" y="1664804"/>
            <a:ext cx="8640763" cy="1354217"/>
          </a:xfrm>
        </p:spPr>
        <p:txBody>
          <a:bodyPr anchor="b">
            <a:spAutoFit/>
          </a:bodyPr>
          <a:lstStyle>
            <a:lvl1pPr>
              <a:lnSpc>
                <a:spcPct val="100000"/>
              </a:lnSpc>
              <a:defRPr sz="4400">
                <a:solidFill>
                  <a:schemeClr val="bg1"/>
                </a:solidFill>
              </a:defRPr>
            </a:lvl1pPr>
          </a:lstStyle>
          <a:p>
            <a:r>
              <a:rPr lang="de-DE" dirty="0"/>
              <a:t>Platzhalter für ein Zitat, einzeilig oder zweizeilig </a:t>
            </a:r>
          </a:p>
        </p:txBody>
      </p:sp>
    </p:spTree>
    <p:extLst>
      <p:ext uri="{BB962C8B-B14F-4D97-AF65-F5344CB8AC3E}">
        <p14:creationId xmlns:p14="http://schemas.microsoft.com/office/powerpoint/2010/main" val="3655442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1524000" y="2074785"/>
            <a:ext cx="8640763" cy="2708434"/>
          </a:xfrm>
        </p:spPr>
        <p:txBody>
          <a:bodyPr wrap="square" anchor="ctr">
            <a:spAutoFit/>
          </a:bodyPr>
          <a:lstStyle>
            <a:lvl1pPr>
              <a:lnSpc>
                <a:spcPct val="100000"/>
              </a:lnSpc>
              <a:defRPr sz="4400">
                <a:solidFill>
                  <a:schemeClr val="accent1"/>
                </a:solidFill>
              </a:defRPr>
            </a:lvl1pPr>
          </a:lstStyle>
          <a:p>
            <a:r>
              <a:rPr lang="de-DE" dirty="0"/>
              <a:t>Platzhalter für ein Zitat, einzeilig, zweizeilig, dreizeilig oder auch vierzeilig</a:t>
            </a:r>
          </a:p>
        </p:txBody>
      </p:sp>
      <p:sp>
        <p:nvSpPr>
          <p:cNvPr id="15" name="L-Form 12">
            <a:extLst>
              <a:ext uri="{FF2B5EF4-FFF2-40B4-BE49-F238E27FC236}">
                <a16:creationId xmlns:a16="http://schemas.microsoft.com/office/drawing/2014/main" id="{09FC2AA0-276F-4718-9FC7-E4D9AAEF6055}"/>
              </a:ext>
            </a:extLst>
          </p:cNvPr>
          <p:cNvSpPr/>
          <p:nvPr userDrawn="1"/>
        </p:nvSpPr>
        <p:spPr bwMode="gray">
          <a:xfrm>
            <a:off x="659396" y="436510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6" name="L-Form 12">
            <a:extLst>
              <a:ext uri="{FF2B5EF4-FFF2-40B4-BE49-F238E27FC236}">
                <a16:creationId xmlns:a16="http://schemas.microsoft.com/office/drawing/2014/main" id="{377E6327-CB36-47B9-996C-83454C53A4F1}"/>
              </a:ext>
            </a:extLst>
          </p:cNvPr>
          <p:cNvSpPr/>
          <p:nvPr userDrawn="1"/>
        </p:nvSpPr>
        <p:spPr bwMode="gray">
          <a:xfrm rot="10800000">
            <a:off x="9904621" y="136815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Tree>
    <p:extLst>
      <p:ext uri="{BB962C8B-B14F-4D97-AF65-F5344CB8AC3E}">
        <p14:creationId xmlns:p14="http://schemas.microsoft.com/office/powerpoint/2010/main" val="3236333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and Text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1" name="L-Form 12">
            <a:extLst>
              <a:ext uri="{FF2B5EF4-FFF2-40B4-BE49-F238E27FC236}">
                <a16:creationId xmlns:a16="http://schemas.microsoft.com/office/drawing/2014/main" id="{B4D68062-957F-429F-AF06-1FC460425FC7}"/>
              </a:ext>
            </a:extLst>
          </p:cNvPr>
          <p:cNvSpPr/>
          <p:nvPr userDrawn="1"/>
        </p:nvSpPr>
        <p:spPr bwMode="gray">
          <a:xfrm>
            <a:off x="659396" y="507656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2" name="L-Form 12">
            <a:extLst>
              <a:ext uri="{FF2B5EF4-FFF2-40B4-BE49-F238E27FC236}">
                <a16:creationId xmlns:a16="http://schemas.microsoft.com/office/drawing/2014/main" id="{D9D0C30E-6499-42EE-98A6-E0A0FE772DC9}"/>
              </a:ext>
            </a:extLst>
          </p:cNvPr>
          <p:cNvSpPr/>
          <p:nvPr userDrawn="1"/>
        </p:nvSpPr>
        <p:spPr bwMode="gray">
          <a:xfrm rot="10800000">
            <a:off x="9904621" y="65669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4" name="Textplatzhalter 6">
            <a:extLst>
              <a:ext uri="{FF2B5EF4-FFF2-40B4-BE49-F238E27FC236}">
                <a16:creationId xmlns:a16="http://schemas.microsoft.com/office/drawing/2014/main" id="{BC68D188-735A-4811-8EA6-00D091213E9E}"/>
              </a:ext>
            </a:extLst>
          </p:cNvPr>
          <p:cNvSpPr>
            <a:spLocks noGrp="1"/>
          </p:cNvSpPr>
          <p:nvPr>
            <p:ph type="body" sz="quarter" idx="13" hasCustomPrompt="1"/>
          </p:nvPr>
        </p:nvSpPr>
        <p:spPr bwMode="gray">
          <a:xfrm>
            <a:off x="1524000" y="3465004"/>
            <a:ext cx="8640763" cy="830997"/>
          </a:xfrm>
        </p:spPr>
        <p:txBody>
          <a:bodyPr wrap="square">
            <a:spAutoFit/>
          </a:bodyPr>
          <a:lstStyle>
            <a:lvl1pPr marL="0" indent="0">
              <a:spcBef>
                <a:spcPts val="600"/>
              </a:spcBef>
              <a:buFont typeface="Arial" panose="020B0604020202020204" pitchFamily="34" charset="0"/>
              <a:buNone/>
              <a:defRPr sz="1800" b="0">
                <a:solidFill>
                  <a:schemeClr val="accent1"/>
                </a:solidFill>
              </a:defRPr>
            </a:lvl1pPr>
            <a:lvl2pPr marL="0" indent="0">
              <a:spcBef>
                <a:spcPts val="600"/>
              </a:spcBef>
              <a:buFont typeface="Arial" panose="020B0604020202020204" pitchFamily="34" charset="0"/>
              <a:buNone/>
              <a:defRPr sz="1800" b="0">
                <a:solidFill>
                  <a:schemeClr val="bg1"/>
                </a:solidFill>
              </a:defRPr>
            </a:lvl2pPr>
            <a:lvl3pPr marL="0" indent="0">
              <a:spcBef>
                <a:spcPts val="600"/>
              </a:spcBef>
              <a:buNone/>
              <a:defRPr sz="1800" b="0">
                <a:solidFill>
                  <a:schemeClr val="bg1"/>
                </a:solidFill>
              </a:defRPr>
            </a:lvl3pPr>
            <a:lvl4pPr marL="0" indent="0">
              <a:spcBef>
                <a:spcPts val="600"/>
              </a:spcBef>
              <a:buNone/>
              <a:defRPr sz="1800" b="0">
                <a:solidFill>
                  <a:schemeClr val="bg1"/>
                </a:solidFill>
              </a:defRPr>
            </a:lvl4pPr>
            <a:lvl5pPr marL="0" indent="0">
              <a:spcBef>
                <a:spcPts val="600"/>
              </a:spcBef>
              <a:buNone/>
              <a:defRPr sz="1800" b="0">
                <a:solidFill>
                  <a:schemeClr val="bg1"/>
                </a:solidFill>
              </a:defRPr>
            </a:lvl5pPr>
          </a:lstStyle>
          <a:p>
            <a:pPr lvl="0"/>
            <a:r>
              <a:rPr lang="de-DE" dirty="0"/>
              <a:t>Platzhalter für eine Erklärung. Die unternehmerischen Aktivitäten unterscheiden sich je nach Art der Organisation und Kreativität erheblich; das Erklären; Deutung, Begründung; Darlegung der Zusammenhänge</a:t>
            </a:r>
          </a:p>
        </p:txBody>
      </p:sp>
      <p:sp>
        <p:nvSpPr>
          <p:cNvPr id="3" name="Titel 2">
            <a:extLst>
              <a:ext uri="{FF2B5EF4-FFF2-40B4-BE49-F238E27FC236}">
                <a16:creationId xmlns:a16="http://schemas.microsoft.com/office/drawing/2014/main" id="{C794F59B-E05A-4E7D-B7B3-EDF5A99A1A54}"/>
              </a:ext>
            </a:extLst>
          </p:cNvPr>
          <p:cNvSpPr>
            <a:spLocks noGrp="1"/>
          </p:cNvSpPr>
          <p:nvPr>
            <p:ph type="title" hasCustomPrompt="1"/>
          </p:nvPr>
        </p:nvSpPr>
        <p:spPr bwMode="gray">
          <a:xfrm>
            <a:off x="1524000" y="1664804"/>
            <a:ext cx="8640763" cy="1354217"/>
          </a:xfrm>
        </p:spPr>
        <p:txBody>
          <a:bodyPr anchor="b">
            <a:spAutoFit/>
          </a:bodyPr>
          <a:lstStyle>
            <a:lvl1pPr>
              <a:lnSpc>
                <a:spcPct val="100000"/>
              </a:lnSpc>
              <a:defRPr sz="4400">
                <a:solidFill>
                  <a:schemeClr val="accent1"/>
                </a:solidFill>
              </a:defRPr>
            </a:lvl1pPr>
          </a:lstStyle>
          <a:p>
            <a:r>
              <a:rPr lang="de-DE" dirty="0"/>
              <a:t>Platzhalter für ein Zitat, einzeilig oder zweizeilig </a:t>
            </a:r>
          </a:p>
        </p:txBody>
      </p:sp>
    </p:spTree>
    <p:extLst>
      <p:ext uri="{BB962C8B-B14F-4D97-AF65-F5344CB8AC3E}">
        <p14:creationId xmlns:p14="http://schemas.microsoft.com/office/powerpoint/2010/main" val="13834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Blue 0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F893DEF-916C-4A70-AB78-F2A7960C4D9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0"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EF893DEF-916C-4A70-AB78-F2A7960C4D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14929C9-AD4F-4BEA-A7AF-1D0CF0E9FFDD}"/>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6BF7018B-59AE-4A5E-980E-B2753F5B8AB2}"/>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9AD55D2F-5D66-47FB-8CC5-8F9AA5BC7A2A}"/>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BCDE26E8-498E-45B3-9B52-202396EB4047}"/>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11" name="Textplatzhalter 10">
            <a:extLst>
              <a:ext uri="{FF2B5EF4-FFF2-40B4-BE49-F238E27FC236}">
                <a16:creationId xmlns:a16="http://schemas.microsoft.com/office/drawing/2014/main" id="{BBD2453F-35A6-49D6-8727-C869B5444F52}"/>
              </a:ext>
            </a:extLst>
          </p:cNvPr>
          <p:cNvSpPr>
            <a:spLocks noGrp="1"/>
          </p:cNvSpPr>
          <p:nvPr>
            <p:ph type="body" sz="quarter" idx="13" hasCustomPrompt="1"/>
          </p:nvPr>
        </p:nvSpPr>
        <p:spPr bwMode="gray">
          <a:xfrm>
            <a:off x="659396" y="1665286"/>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01.	</a:t>
            </a:r>
            <a:r>
              <a:rPr lang="de-DE" dirty="0" err="1"/>
              <a:t>Agendapunkt</a:t>
            </a:r>
            <a:r>
              <a:rPr lang="de-DE" dirty="0"/>
              <a:t> bearbeiten</a:t>
            </a:r>
          </a:p>
          <a:p>
            <a:pPr lvl="1"/>
            <a:r>
              <a:rPr lang="de-DE" dirty="0"/>
              <a:t>	Unterpunkt durch Klicken bearbeiten</a:t>
            </a:r>
          </a:p>
        </p:txBody>
      </p:sp>
      <p:sp>
        <p:nvSpPr>
          <p:cNvPr id="12" name="Textplatzhalter 10">
            <a:extLst>
              <a:ext uri="{FF2B5EF4-FFF2-40B4-BE49-F238E27FC236}">
                <a16:creationId xmlns:a16="http://schemas.microsoft.com/office/drawing/2014/main" id="{1A2CF0C6-0EAC-42C2-8FF9-4B87994C4BA7}"/>
              </a:ext>
            </a:extLst>
          </p:cNvPr>
          <p:cNvSpPr>
            <a:spLocks noGrp="1"/>
          </p:cNvSpPr>
          <p:nvPr>
            <p:ph type="body" sz="quarter" idx="14" hasCustomPrompt="1"/>
          </p:nvPr>
        </p:nvSpPr>
        <p:spPr bwMode="gray">
          <a:xfrm>
            <a:off x="659396" y="2435648"/>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02.	</a:t>
            </a:r>
            <a:r>
              <a:rPr lang="de-DE" dirty="0" err="1"/>
              <a:t>Agendapunkt</a:t>
            </a:r>
            <a:r>
              <a:rPr lang="de-DE" dirty="0"/>
              <a:t> bearbeiten</a:t>
            </a:r>
          </a:p>
          <a:p>
            <a:pPr lvl="1"/>
            <a:r>
              <a:rPr lang="de-DE" dirty="0"/>
              <a:t>	Unterpunkt durch Klicken bearbeiten</a:t>
            </a:r>
          </a:p>
        </p:txBody>
      </p:sp>
      <p:sp>
        <p:nvSpPr>
          <p:cNvPr id="13" name="Textplatzhalter 10">
            <a:extLst>
              <a:ext uri="{FF2B5EF4-FFF2-40B4-BE49-F238E27FC236}">
                <a16:creationId xmlns:a16="http://schemas.microsoft.com/office/drawing/2014/main" id="{814743B0-83C3-47A4-BF3A-DECE49F13F11}"/>
              </a:ext>
            </a:extLst>
          </p:cNvPr>
          <p:cNvSpPr>
            <a:spLocks noGrp="1"/>
          </p:cNvSpPr>
          <p:nvPr>
            <p:ph type="body" sz="quarter" idx="15" hasCustomPrompt="1"/>
          </p:nvPr>
        </p:nvSpPr>
        <p:spPr bwMode="gray">
          <a:xfrm>
            <a:off x="659396" y="3206010"/>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03.	</a:t>
            </a:r>
            <a:r>
              <a:rPr lang="de-DE" dirty="0" err="1"/>
              <a:t>Agendapunkt</a:t>
            </a:r>
            <a:r>
              <a:rPr lang="de-DE" dirty="0"/>
              <a:t> bearbeiten</a:t>
            </a:r>
          </a:p>
          <a:p>
            <a:pPr lvl="1"/>
            <a:r>
              <a:rPr lang="de-DE" dirty="0"/>
              <a:t>	Unterpunkt durch Klicken bearbeiten</a:t>
            </a:r>
          </a:p>
        </p:txBody>
      </p:sp>
      <p:sp>
        <p:nvSpPr>
          <p:cNvPr id="14" name="Textplatzhalter 10">
            <a:extLst>
              <a:ext uri="{FF2B5EF4-FFF2-40B4-BE49-F238E27FC236}">
                <a16:creationId xmlns:a16="http://schemas.microsoft.com/office/drawing/2014/main" id="{F8CCC617-CEAE-43DC-9452-2675FC043059}"/>
              </a:ext>
            </a:extLst>
          </p:cNvPr>
          <p:cNvSpPr>
            <a:spLocks noGrp="1"/>
          </p:cNvSpPr>
          <p:nvPr>
            <p:ph type="body" sz="quarter" idx="16" hasCustomPrompt="1"/>
          </p:nvPr>
        </p:nvSpPr>
        <p:spPr bwMode="gray">
          <a:xfrm>
            <a:off x="659396" y="3976372"/>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04.	</a:t>
            </a:r>
            <a:r>
              <a:rPr lang="de-DE" dirty="0" err="1"/>
              <a:t>Agendapunkt</a:t>
            </a:r>
            <a:r>
              <a:rPr lang="de-DE" dirty="0"/>
              <a:t> bearbeiten</a:t>
            </a:r>
          </a:p>
          <a:p>
            <a:pPr lvl="1"/>
            <a:r>
              <a:rPr lang="de-DE" dirty="0"/>
              <a:t>	Unterpunkt durch Klicken bearbeiten</a:t>
            </a:r>
          </a:p>
        </p:txBody>
      </p:sp>
      <p:sp>
        <p:nvSpPr>
          <p:cNvPr id="15" name="Textplatzhalter 10">
            <a:extLst>
              <a:ext uri="{FF2B5EF4-FFF2-40B4-BE49-F238E27FC236}">
                <a16:creationId xmlns:a16="http://schemas.microsoft.com/office/drawing/2014/main" id="{615CE361-70C6-4E49-A1DD-F2CAE899CD31}"/>
              </a:ext>
            </a:extLst>
          </p:cNvPr>
          <p:cNvSpPr>
            <a:spLocks noGrp="1"/>
          </p:cNvSpPr>
          <p:nvPr>
            <p:ph type="body" sz="quarter" idx="17" hasCustomPrompt="1"/>
          </p:nvPr>
        </p:nvSpPr>
        <p:spPr bwMode="gray">
          <a:xfrm>
            <a:off x="659396" y="4746734"/>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05.	</a:t>
            </a:r>
            <a:r>
              <a:rPr lang="de-DE" dirty="0" err="1"/>
              <a:t>Agendapunkt</a:t>
            </a:r>
            <a:r>
              <a:rPr lang="de-DE" dirty="0"/>
              <a:t> bearbeiten</a:t>
            </a:r>
          </a:p>
          <a:p>
            <a:pPr lvl="1"/>
            <a:r>
              <a:rPr lang="de-DE" dirty="0"/>
              <a:t>	Unterpunkt durch Klicken bearbeiten</a:t>
            </a:r>
          </a:p>
        </p:txBody>
      </p:sp>
      <p:sp>
        <p:nvSpPr>
          <p:cNvPr id="16" name="Textplatzhalter 10">
            <a:extLst>
              <a:ext uri="{FF2B5EF4-FFF2-40B4-BE49-F238E27FC236}">
                <a16:creationId xmlns:a16="http://schemas.microsoft.com/office/drawing/2014/main" id="{154E551D-9047-4F4B-8E24-4C158C1B735C}"/>
              </a:ext>
            </a:extLst>
          </p:cNvPr>
          <p:cNvSpPr>
            <a:spLocks noGrp="1"/>
          </p:cNvSpPr>
          <p:nvPr>
            <p:ph type="body" sz="quarter" idx="18" hasCustomPrompt="1"/>
          </p:nvPr>
        </p:nvSpPr>
        <p:spPr bwMode="gray">
          <a:xfrm>
            <a:off x="659396" y="5517095"/>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06.	</a:t>
            </a:r>
            <a:r>
              <a:rPr lang="de-DE" dirty="0" err="1"/>
              <a:t>Agendapunkt</a:t>
            </a:r>
            <a:r>
              <a:rPr lang="de-DE" dirty="0"/>
              <a:t> bearbeiten</a:t>
            </a:r>
          </a:p>
          <a:p>
            <a:pPr lvl="1"/>
            <a:r>
              <a:rPr lang="de-DE" dirty="0"/>
              <a:t>	Unterpunkt durch Klicken bearbeiten</a:t>
            </a:r>
          </a:p>
        </p:txBody>
      </p:sp>
      <p:sp>
        <p:nvSpPr>
          <p:cNvPr id="23" name="Textplatzhalter 10">
            <a:extLst>
              <a:ext uri="{FF2B5EF4-FFF2-40B4-BE49-F238E27FC236}">
                <a16:creationId xmlns:a16="http://schemas.microsoft.com/office/drawing/2014/main" id="{299C2BAE-1216-4B05-A43A-F22F03287D7C}"/>
              </a:ext>
            </a:extLst>
          </p:cNvPr>
          <p:cNvSpPr>
            <a:spLocks noGrp="1"/>
          </p:cNvSpPr>
          <p:nvPr>
            <p:ph type="body" sz="quarter" idx="19" hasCustomPrompt="1"/>
          </p:nvPr>
        </p:nvSpPr>
        <p:spPr bwMode="gray">
          <a:xfrm>
            <a:off x="6240016" y="1665286"/>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07.	</a:t>
            </a:r>
            <a:r>
              <a:rPr lang="de-DE" dirty="0" err="1"/>
              <a:t>Agendapunkt</a:t>
            </a:r>
            <a:r>
              <a:rPr lang="de-DE" dirty="0"/>
              <a:t> bearbeiten</a:t>
            </a:r>
          </a:p>
          <a:p>
            <a:pPr lvl="1"/>
            <a:r>
              <a:rPr lang="de-DE" dirty="0"/>
              <a:t>	Unterpunkt durch Klicken bearbeiten</a:t>
            </a:r>
          </a:p>
        </p:txBody>
      </p:sp>
      <p:sp>
        <p:nvSpPr>
          <p:cNvPr id="24" name="Textplatzhalter 10">
            <a:extLst>
              <a:ext uri="{FF2B5EF4-FFF2-40B4-BE49-F238E27FC236}">
                <a16:creationId xmlns:a16="http://schemas.microsoft.com/office/drawing/2014/main" id="{EDDBA61D-FC65-42B0-9293-78D38BCF7F8A}"/>
              </a:ext>
            </a:extLst>
          </p:cNvPr>
          <p:cNvSpPr>
            <a:spLocks noGrp="1"/>
          </p:cNvSpPr>
          <p:nvPr>
            <p:ph type="body" sz="quarter" idx="20" hasCustomPrompt="1"/>
          </p:nvPr>
        </p:nvSpPr>
        <p:spPr bwMode="gray">
          <a:xfrm>
            <a:off x="6240016" y="2435648"/>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08.	</a:t>
            </a:r>
            <a:r>
              <a:rPr lang="de-DE" dirty="0" err="1"/>
              <a:t>Agendapunkt</a:t>
            </a:r>
            <a:r>
              <a:rPr lang="de-DE" dirty="0"/>
              <a:t> bearbeiten</a:t>
            </a:r>
          </a:p>
          <a:p>
            <a:pPr lvl="1"/>
            <a:r>
              <a:rPr lang="de-DE" dirty="0"/>
              <a:t>	Unterpunkt durch Klicken bearbeiten</a:t>
            </a:r>
          </a:p>
        </p:txBody>
      </p:sp>
      <p:sp>
        <p:nvSpPr>
          <p:cNvPr id="25" name="Textplatzhalter 10">
            <a:extLst>
              <a:ext uri="{FF2B5EF4-FFF2-40B4-BE49-F238E27FC236}">
                <a16:creationId xmlns:a16="http://schemas.microsoft.com/office/drawing/2014/main" id="{00E4232F-C55D-4E65-A739-CE8CFA063CBB}"/>
              </a:ext>
            </a:extLst>
          </p:cNvPr>
          <p:cNvSpPr>
            <a:spLocks noGrp="1"/>
          </p:cNvSpPr>
          <p:nvPr>
            <p:ph type="body" sz="quarter" idx="21" hasCustomPrompt="1"/>
          </p:nvPr>
        </p:nvSpPr>
        <p:spPr bwMode="gray">
          <a:xfrm>
            <a:off x="6240016" y="3206010"/>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09.	</a:t>
            </a:r>
            <a:r>
              <a:rPr lang="de-DE" dirty="0" err="1"/>
              <a:t>Agendapunkt</a:t>
            </a:r>
            <a:r>
              <a:rPr lang="de-DE" dirty="0"/>
              <a:t> bearbeiten</a:t>
            </a:r>
          </a:p>
          <a:p>
            <a:pPr lvl="1"/>
            <a:r>
              <a:rPr lang="de-DE" dirty="0"/>
              <a:t>	Unterpunkt durch Klicken bearbeiten</a:t>
            </a:r>
          </a:p>
        </p:txBody>
      </p:sp>
      <p:sp>
        <p:nvSpPr>
          <p:cNvPr id="26" name="Textplatzhalter 10">
            <a:extLst>
              <a:ext uri="{FF2B5EF4-FFF2-40B4-BE49-F238E27FC236}">
                <a16:creationId xmlns:a16="http://schemas.microsoft.com/office/drawing/2014/main" id="{FDD0ED1D-8E0F-40C9-8BBC-BC6092929758}"/>
              </a:ext>
            </a:extLst>
          </p:cNvPr>
          <p:cNvSpPr>
            <a:spLocks noGrp="1"/>
          </p:cNvSpPr>
          <p:nvPr>
            <p:ph type="body" sz="quarter" idx="22" hasCustomPrompt="1"/>
          </p:nvPr>
        </p:nvSpPr>
        <p:spPr bwMode="gray">
          <a:xfrm>
            <a:off x="6240016" y="3976372"/>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10.	</a:t>
            </a:r>
            <a:r>
              <a:rPr lang="de-DE" dirty="0" err="1"/>
              <a:t>Agendapunkt</a:t>
            </a:r>
            <a:r>
              <a:rPr lang="de-DE" dirty="0"/>
              <a:t> bearbeiten</a:t>
            </a:r>
          </a:p>
          <a:p>
            <a:pPr lvl="1"/>
            <a:r>
              <a:rPr lang="de-DE" dirty="0"/>
              <a:t>	Unterpunkt durch Klicken bearbeiten</a:t>
            </a:r>
          </a:p>
        </p:txBody>
      </p:sp>
      <p:sp>
        <p:nvSpPr>
          <p:cNvPr id="27" name="Textplatzhalter 10">
            <a:extLst>
              <a:ext uri="{FF2B5EF4-FFF2-40B4-BE49-F238E27FC236}">
                <a16:creationId xmlns:a16="http://schemas.microsoft.com/office/drawing/2014/main" id="{06A4C2D8-E6FC-4860-8A53-FAD3FC431657}"/>
              </a:ext>
            </a:extLst>
          </p:cNvPr>
          <p:cNvSpPr>
            <a:spLocks noGrp="1"/>
          </p:cNvSpPr>
          <p:nvPr>
            <p:ph type="body" sz="quarter" idx="23" hasCustomPrompt="1"/>
          </p:nvPr>
        </p:nvSpPr>
        <p:spPr bwMode="gray">
          <a:xfrm>
            <a:off x="6240016" y="4746734"/>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11.	</a:t>
            </a:r>
            <a:r>
              <a:rPr lang="de-DE" dirty="0" err="1"/>
              <a:t>Agendapunkt</a:t>
            </a:r>
            <a:r>
              <a:rPr lang="de-DE" dirty="0"/>
              <a:t> bearbeiten</a:t>
            </a:r>
          </a:p>
          <a:p>
            <a:pPr lvl="1"/>
            <a:r>
              <a:rPr lang="de-DE" dirty="0"/>
              <a:t>	Unterpunkt durch Klicken bearbeiten</a:t>
            </a:r>
          </a:p>
        </p:txBody>
      </p:sp>
      <p:sp>
        <p:nvSpPr>
          <p:cNvPr id="28" name="Textplatzhalter 10">
            <a:extLst>
              <a:ext uri="{FF2B5EF4-FFF2-40B4-BE49-F238E27FC236}">
                <a16:creationId xmlns:a16="http://schemas.microsoft.com/office/drawing/2014/main" id="{F373FD1F-4596-4226-BA15-7D78ADDF1C6D}"/>
              </a:ext>
            </a:extLst>
          </p:cNvPr>
          <p:cNvSpPr>
            <a:spLocks noGrp="1"/>
          </p:cNvSpPr>
          <p:nvPr>
            <p:ph type="body" sz="quarter" idx="24" hasCustomPrompt="1"/>
          </p:nvPr>
        </p:nvSpPr>
        <p:spPr bwMode="gray">
          <a:xfrm>
            <a:off x="6240016" y="5517095"/>
            <a:ext cx="5292142" cy="684213"/>
          </a:xfrm>
          <a:gradFill>
            <a:gsLst>
              <a:gs pos="60000">
                <a:schemeClr val="accent2"/>
              </a:gs>
              <a:gs pos="100000">
                <a:schemeClr val="accent3"/>
              </a:gs>
              <a:gs pos="0">
                <a:schemeClr val="accent1"/>
              </a:gs>
            </a:gsLst>
            <a:lin ang="0" scaled="1"/>
          </a:gradFill>
        </p:spPr>
        <p:txBody>
          <a:bodyPr lIns="90000" tIns="46800" rIns="90000" bIns="46800" anchor="ctr"/>
          <a:lstStyle>
            <a:lvl1pPr marL="0" indent="0">
              <a:spcBef>
                <a:spcPts val="0"/>
              </a:spcBef>
              <a:tabLst>
                <a:tab pos="449263" algn="l"/>
              </a:tabLst>
              <a:defRPr>
                <a:solidFill>
                  <a:schemeClr val="bg1"/>
                </a:solidFill>
              </a:defRPr>
            </a:lvl1pPr>
            <a:lvl2pPr marL="0" indent="0">
              <a:spcBef>
                <a:spcPts val="0"/>
              </a:spcBef>
              <a:buFont typeface="Arial" panose="020B0604020202020204" pitchFamily="34" charset="0"/>
              <a:buNone/>
              <a:tabLst>
                <a:tab pos="449263" algn="l"/>
              </a:tabLst>
              <a:defRPr sz="1600">
                <a:solidFill>
                  <a:schemeClr val="bg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12.	</a:t>
            </a:r>
            <a:r>
              <a:rPr lang="de-DE" dirty="0" err="1"/>
              <a:t>Agendapunkt</a:t>
            </a:r>
            <a:r>
              <a:rPr lang="de-DE" dirty="0"/>
              <a:t> bearbeiten</a:t>
            </a:r>
          </a:p>
          <a:p>
            <a:pPr lvl="1"/>
            <a:r>
              <a:rPr lang="de-DE" dirty="0"/>
              <a:t>	Unterpunkt durch Klicken bearbeiten</a:t>
            </a:r>
          </a:p>
        </p:txBody>
      </p:sp>
      <p:sp>
        <p:nvSpPr>
          <p:cNvPr id="5" name="Datumsplatzhalter 4">
            <a:extLst>
              <a:ext uri="{FF2B5EF4-FFF2-40B4-BE49-F238E27FC236}">
                <a16:creationId xmlns:a16="http://schemas.microsoft.com/office/drawing/2014/main" id="{85967EC2-A53C-484D-97A3-8AED7C57EEFB}"/>
              </a:ext>
            </a:extLst>
          </p:cNvPr>
          <p:cNvSpPr>
            <a:spLocks noGrp="1"/>
          </p:cNvSpPr>
          <p:nvPr>
            <p:ph type="dt" sz="half" idx="25"/>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122404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Blu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1800" b="0"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5460C29D-BFBF-41E1-917D-48C53DA2A3FB}"/>
              </a:ext>
            </a:extLst>
          </p:cNvPr>
          <p:cNvSpPr/>
          <p:nvPr userDrawn="1"/>
        </p:nvSpPr>
        <p:spPr bwMode="gray">
          <a:xfrm>
            <a:off x="0" y="3762375"/>
            <a:ext cx="12192000" cy="3095625"/>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16" name="Bildplatzhalter 11">
            <a:extLst>
              <a:ext uri="{FF2B5EF4-FFF2-40B4-BE49-F238E27FC236}">
                <a16:creationId xmlns:a16="http://schemas.microsoft.com/office/drawing/2014/main" id="{8420FAC9-B860-4BE2-88E3-CF3FD63E363F}"/>
              </a:ext>
            </a:extLst>
          </p:cNvPr>
          <p:cNvSpPr>
            <a:spLocks noGrp="1"/>
          </p:cNvSpPr>
          <p:nvPr>
            <p:ph type="pic" sz="quarter" idx="14"/>
          </p:nvPr>
        </p:nvSpPr>
        <p:spPr bwMode="gray">
          <a:xfrm>
            <a:off x="659396" y="4116782"/>
            <a:ext cx="1673431" cy="2084526"/>
          </a:xfrm>
          <a:solidFill>
            <a:schemeClr val="bg1">
              <a:lumMod val="85000"/>
            </a:schemeClr>
          </a:solidFill>
        </p:spPr>
        <p:txBody>
          <a:bodyPr/>
          <a:lstStyle>
            <a:lvl1pPr>
              <a:spcBef>
                <a:spcPts val="0"/>
              </a:spcBef>
              <a:defRPr sz="1400" b="0"/>
            </a:lvl1pPr>
          </a:lstStyle>
          <a:p>
            <a:r>
              <a:rPr lang="de-DE" dirty="0"/>
              <a:t>Bild durch Klicken auf Symbol hinzufügen</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658813" y="1664804"/>
            <a:ext cx="8640000" cy="498598"/>
          </a:xfrm>
        </p:spPr>
        <p:txBody>
          <a:bodyPr wrap="square" anchor="t">
            <a:noAutofit/>
          </a:bodyPr>
          <a:lstStyle>
            <a:lvl1pPr>
              <a:defRPr sz="1800" b="0"/>
            </a:lvl1pPr>
          </a:lstStyle>
          <a:p>
            <a:r>
              <a:rPr lang="de-DE" dirty="0"/>
              <a:t>Platzhalter für Danksagung, Diskussion, Fragen, Veranstaltungsankündigungen</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lvl1pPr>
              <a:defRPr>
                <a:solidFill>
                  <a:schemeClr val="bg2"/>
                </a:solidFill>
              </a:defRPr>
            </a:lvl1p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bg1"/>
                </a:solidFill>
              </a:defRPr>
            </a:lvl1pPr>
          </a:lstStyle>
          <a:p>
            <a:fld id="{D852D581-4176-4F6E-93E8-6741F4956FB1}" type="slidenum">
              <a:rPr lang="de-DE" smtClean="0"/>
              <a:pPr/>
              <a:t>‹Nr.›</a:t>
            </a:fld>
            <a:endParaRPr lang="de-DE" dirty="0"/>
          </a:p>
        </p:txBody>
      </p:sp>
      <p:sp>
        <p:nvSpPr>
          <p:cNvPr id="11" name="L-Form 12">
            <a:extLst>
              <a:ext uri="{FF2B5EF4-FFF2-40B4-BE49-F238E27FC236}">
                <a16:creationId xmlns:a16="http://schemas.microsoft.com/office/drawing/2014/main" id="{E4FD3DE6-4DFE-4575-9307-6CAC9DC0519D}"/>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2" name="L-Form 11">
            <a:extLst>
              <a:ext uri="{FF2B5EF4-FFF2-40B4-BE49-F238E27FC236}">
                <a16:creationId xmlns:a16="http://schemas.microsoft.com/office/drawing/2014/main" id="{5DDDB6BE-929C-406C-AE66-C2ACEAF26788}"/>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3" name="Textplatzhalter 17">
            <a:extLst>
              <a:ext uri="{FF2B5EF4-FFF2-40B4-BE49-F238E27FC236}">
                <a16:creationId xmlns:a16="http://schemas.microsoft.com/office/drawing/2014/main" id="{1B60DD22-D7E0-4502-81F4-82E5F7F6E69E}"/>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
        <p:nvSpPr>
          <p:cNvPr id="39" name="Textplatzhalter 6">
            <a:extLst>
              <a:ext uri="{FF2B5EF4-FFF2-40B4-BE49-F238E27FC236}">
                <a16:creationId xmlns:a16="http://schemas.microsoft.com/office/drawing/2014/main" id="{0EDE9C50-736A-4FA9-B1C0-DA2328288DF0}"/>
              </a:ext>
            </a:extLst>
          </p:cNvPr>
          <p:cNvSpPr>
            <a:spLocks noGrp="1"/>
          </p:cNvSpPr>
          <p:nvPr>
            <p:ph type="body" sz="quarter" idx="15" hasCustomPrompt="1"/>
          </p:nvPr>
        </p:nvSpPr>
        <p:spPr bwMode="gray">
          <a:xfrm>
            <a:off x="2567608" y="4116782"/>
            <a:ext cx="5257180" cy="246221"/>
          </a:xfrm>
        </p:spPr>
        <p:txBody>
          <a:bodyPr wrap="square">
            <a:noAutofit/>
          </a:bodyPr>
          <a:lstStyle>
            <a:lvl1pPr marL="0" indent="0">
              <a:spcBef>
                <a:spcPts val="0"/>
              </a:spcBef>
              <a:buFont typeface="Arial" panose="020B0604020202020204" pitchFamily="34" charset="0"/>
              <a:buNone/>
              <a:defRPr sz="1600">
                <a:solidFill>
                  <a:schemeClr val="bg1"/>
                </a:solidFill>
              </a:defRPr>
            </a:lvl1pPr>
            <a:lvl2pPr marL="0" indent="0">
              <a:buFont typeface="Arial" panose="020B0604020202020204" pitchFamily="34" charset="0"/>
              <a:buNone/>
              <a:defRPr sz="2600">
                <a:solidFill>
                  <a:schemeClr val="bg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Kontakt</a:t>
            </a:r>
          </a:p>
        </p:txBody>
      </p:sp>
      <p:sp>
        <p:nvSpPr>
          <p:cNvPr id="40" name="Textplatzhalter 6">
            <a:extLst>
              <a:ext uri="{FF2B5EF4-FFF2-40B4-BE49-F238E27FC236}">
                <a16:creationId xmlns:a16="http://schemas.microsoft.com/office/drawing/2014/main" id="{327210B9-AC94-436E-A751-4BDA7EFB370E}"/>
              </a:ext>
            </a:extLst>
          </p:cNvPr>
          <p:cNvSpPr>
            <a:spLocks noGrp="1"/>
          </p:cNvSpPr>
          <p:nvPr>
            <p:ph type="body" sz="quarter" idx="16" hasCustomPrompt="1"/>
          </p:nvPr>
        </p:nvSpPr>
        <p:spPr bwMode="gray">
          <a:xfrm>
            <a:off x="2567608" y="4437692"/>
            <a:ext cx="5257180" cy="215444"/>
          </a:xfrm>
        </p:spPr>
        <p:txBody>
          <a:bodyPr wrap="square">
            <a:spAutoFit/>
          </a:bodyPr>
          <a:lstStyle>
            <a:lvl1pPr marL="0" indent="0">
              <a:spcBef>
                <a:spcPts val="0"/>
              </a:spcBef>
              <a:buFont typeface="Arial" panose="020B0604020202020204" pitchFamily="34" charset="0"/>
              <a:buNone/>
              <a:defRPr sz="1400" b="0">
                <a:solidFill>
                  <a:schemeClr val="bg1"/>
                </a:solidFill>
              </a:defRPr>
            </a:lvl1pPr>
            <a:lvl2pPr marL="0" indent="0">
              <a:buFont typeface="Arial" panose="020B0604020202020204" pitchFamily="34" charset="0"/>
              <a:buNone/>
              <a:defRPr sz="2600">
                <a:solidFill>
                  <a:schemeClr val="bg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Vorname Name</a:t>
            </a:r>
          </a:p>
        </p:txBody>
      </p:sp>
      <p:sp>
        <p:nvSpPr>
          <p:cNvPr id="78" name="Textplatzhalter 17">
            <a:extLst>
              <a:ext uri="{FF2B5EF4-FFF2-40B4-BE49-F238E27FC236}">
                <a16:creationId xmlns:a16="http://schemas.microsoft.com/office/drawing/2014/main" id="{46E67570-F0E3-41A2-8739-79C24FB08E54}"/>
              </a:ext>
            </a:extLst>
          </p:cNvPr>
          <p:cNvSpPr>
            <a:spLocks noGrp="1"/>
          </p:cNvSpPr>
          <p:nvPr>
            <p:ph type="body" sz="quarter" idx="29" hasCustomPrompt="1"/>
          </p:nvPr>
        </p:nvSpPr>
        <p:spPr bwMode="gray">
          <a:xfrm>
            <a:off x="2568395" y="5589240"/>
            <a:ext cx="314325" cy="312738"/>
          </a:xfrm>
          <a:blipFill>
            <a:blip r:embed="rId8"/>
            <a:stretch>
              <a:fillRect/>
            </a:stretch>
          </a:blipFill>
        </p:spPr>
        <p:txBody>
          <a:bodyPr/>
          <a:lstStyle>
            <a:lvl1pPr>
              <a:defRPr sz="100">
                <a:noFill/>
              </a:defRPr>
            </a:lvl1pPr>
          </a:lstStyle>
          <a:p>
            <a:pPr lvl="0"/>
            <a:r>
              <a:rPr lang="de-DE" dirty="0"/>
              <a:t>x</a:t>
            </a:r>
          </a:p>
        </p:txBody>
      </p:sp>
      <p:sp>
        <p:nvSpPr>
          <p:cNvPr id="5" name="Datumsplatzhalter 4">
            <a:extLst>
              <a:ext uri="{FF2B5EF4-FFF2-40B4-BE49-F238E27FC236}">
                <a16:creationId xmlns:a16="http://schemas.microsoft.com/office/drawing/2014/main" id="{79231841-FEDD-4BC8-9F6B-C06E81B142D3}"/>
              </a:ext>
            </a:extLst>
          </p:cNvPr>
          <p:cNvSpPr>
            <a:spLocks noGrp="1"/>
          </p:cNvSpPr>
          <p:nvPr>
            <p:ph type="dt" sz="half" idx="32"/>
          </p:nvPr>
        </p:nvSpPr>
        <p:spPr bwMode="gray"/>
        <p:txBody>
          <a:bodyPr/>
          <a:lstStyle>
            <a:lvl1pPr>
              <a:defRPr>
                <a:solidFill>
                  <a:schemeClr val="bg1"/>
                </a:solidFill>
              </a:defRPr>
            </a:lvl1pPr>
          </a:lstStyle>
          <a:p>
            <a:r>
              <a:rPr lang="de-DE"/>
              <a:t>© MTM ASSOCIATION e. V.</a:t>
            </a:r>
            <a:endParaRPr lang="de-DE" dirty="0"/>
          </a:p>
        </p:txBody>
      </p:sp>
      <p:sp>
        <p:nvSpPr>
          <p:cNvPr id="32" name="Textplatzhalter 6">
            <a:extLst>
              <a:ext uri="{FF2B5EF4-FFF2-40B4-BE49-F238E27FC236}">
                <a16:creationId xmlns:a16="http://schemas.microsoft.com/office/drawing/2014/main" id="{5E1DAF22-C6D7-4146-8E01-F3296148EEC7}"/>
              </a:ext>
            </a:extLst>
          </p:cNvPr>
          <p:cNvSpPr>
            <a:spLocks noGrp="1"/>
          </p:cNvSpPr>
          <p:nvPr>
            <p:ph type="body" sz="quarter" idx="33" hasCustomPrompt="1"/>
          </p:nvPr>
        </p:nvSpPr>
        <p:spPr bwMode="gray">
          <a:xfrm>
            <a:off x="2567608" y="4714215"/>
            <a:ext cx="5257180" cy="215444"/>
          </a:xfrm>
        </p:spPr>
        <p:txBody>
          <a:bodyPr wrap="square">
            <a:spAutoFit/>
          </a:bodyPr>
          <a:lstStyle>
            <a:lvl1pPr marL="0" indent="0">
              <a:spcBef>
                <a:spcPts val="0"/>
              </a:spcBef>
              <a:buFont typeface="Arial" panose="020B0604020202020204" pitchFamily="34" charset="0"/>
              <a:buNone/>
              <a:defRPr sz="1400" b="0">
                <a:solidFill>
                  <a:schemeClr val="bg1"/>
                </a:solidFill>
              </a:defRPr>
            </a:lvl1pPr>
            <a:lvl2pPr marL="0" indent="0">
              <a:buFont typeface="Arial" panose="020B0604020202020204" pitchFamily="34" charset="0"/>
              <a:buNone/>
              <a:defRPr sz="2600">
                <a:solidFill>
                  <a:schemeClr val="bg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Funktion</a:t>
            </a:r>
          </a:p>
        </p:txBody>
      </p:sp>
      <p:sp>
        <p:nvSpPr>
          <p:cNvPr id="33" name="Textplatzhalter 6">
            <a:extLst>
              <a:ext uri="{FF2B5EF4-FFF2-40B4-BE49-F238E27FC236}">
                <a16:creationId xmlns:a16="http://schemas.microsoft.com/office/drawing/2014/main" id="{4AD9B4DC-1007-40CB-AD7D-7019B6C8964D}"/>
              </a:ext>
            </a:extLst>
          </p:cNvPr>
          <p:cNvSpPr>
            <a:spLocks noGrp="1"/>
          </p:cNvSpPr>
          <p:nvPr>
            <p:ph type="body" sz="quarter" idx="34" hasCustomPrompt="1"/>
          </p:nvPr>
        </p:nvSpPr>
        <p:spPr bwMode="gray">
          <a:xfrm>
            <a:off x="2567608" y="4990738"/>
            <a:ext cx="5257180" cy="215444"/>
          </a:xfrm>
        </p:spPr>
        <p:txBody>
          <a:bodyPr wrap="square">
            <a:spAutoFit/>
          </a:bodyPr>
          <a:lstStyle>
            <a:lvl1pPr marL="0" indent="0">
              <a:spcBef>
                <a:spcPts val="0"/>
              </a:spcBef>
              <a:buFont typeface="Arial" panose="020B0604020202020204" pitchFamily="34" charset="0"/>
              <a:buNone/>
              <a:defRPr sz="1400" b="0">
                <a:solidFill>
                  <a:schemeClr val="bg1"/>
                </a:solidFill>
              </a:defRPr>
            </a:lvl1pPr>
            <a:lvl2pPr marL="0" indent="0">
              <a:buFont typeface="Arial" panose="020B0604020202020204" pitchFamily="34" charset="0"/>
              <a:buNone/>
              <a:defRPr sz="2600">
                <a:solidFill>
                  <a:schemeClr val="bg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Telefonnummer</a:t>
            </a:r>
          </a:p>
        </p:txBody>
      </p:sp>
      <p:sp>
        <p:nvSpPr>
          <p:cNvPr id="34" name="Textplatzhalter 6">
            <a:extLst>
              <a:ext uri="{FF2B5EF4-FFF2-40B4-BE49-F238E27FC236}">
                <a16:creationId xmlns:a16="http://schemas.microsoft.com/office/drawing/2014/main" id="{F2055CEA-D456-46B9-A70F-BC9157B572A2}"/>
              </a:ext>
            </a:extLst>
          </p:cNvPr>
          <p:cNvSpPr>
            <a:spLocks noGrp="1"/>
          </p:cNvSpPr>
          <p:nvPr>
            <p:ph type="body" sz="quarter" idx="35" hasCustomPrompt="1"/>
          </p:nvPr>
        </p:nvSpPr>
        <p:spPr bwMode="gray">
          <a:xfrm>
            <a:off x="2567608" y="5267261"/>
            <a:ext cx="5257180" cy="215444"/>
          </a:xfrm>
        </p:spPr>
        <p:txBody>
          <a:bodyPr wrap="square">
            <a:spAutoFit/>
          </a:bodyPr>
          <a:lstStyle>
            <a:lvl1pPr marL="0" indent="0">
              <a:spcBef>
                <a:spcPts val="0"/>
              </a:spcBef>
              <a:buFont typeface="Arial" panose="020B0604020202020204" pitchFamily="34" charset="0"/>
              <a:buNone/>
              <a:defRPr sz="1400" b="0">
                <a:solidFill>
                  <a:schemeClr val="bg1"/>
                </a:solidFill>
              </a:defRPr>
            </a:lvl1pPr>
            <a:lvl2pPr marL="0" indent="0">
              <a:buFont typeface="Arial" panose="020B0604020202020204" pitchFamily="34" charset="0"/>
              <a:buNone/>
              <a:defRPr sz="2600">
                <a:solidFill>
                  <a:schemeClr val="bg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E-Mail</a:t>
            </a:r>
          </a:p>
        </p:txBody>
      </p:sp>
      <p:sp>
        <p:nvSpPr>
          <p:cNvPr id="35" name="Textplatzhalter 6">
            <a:extLst>
              <a:ext uri="{FF2B5EF4-FFF2-40B4-BE49-F238E27FC236}">
                <a16:creationId xmlns:a16="http://schemas.microsoft.com/office/drawing/2014/main" id="{8305444D-8289-495D-9FEF-E28165B29F9D}"/>
              </a:ext>
            </a:extLst>
          </p:cNvPr>
          <p:cNvSpPr>
            <a:spLocks noGrp="1"/>
          </p:cNvSpPr>
          <p:nvPr>
            <p:ph type="body" sz="quarter" idx="36" hasCustomPrompt="1"/>
          </p:nvPr>
        </p:nvSpPr>
        <p:spPr bwMode="gray">
          <a:xfrm>
            <a:off x="8112125" y="4132170"/>
            <a:ext cx="3421063" cy="215444"/>
          </a:xfrm>
        </p:spPr>
        <p:txBody>
          <a:bodyPr wrap="square">
            <a:spAutoFit/>
          </a:bodyPr>
          <a:lstStyle>
            <a:lvl1pPr marL="0" indent="0" algn="r">
              <a:spcBef>
                <a:spcPts val="0"/>
              </a:spcBef>
              <a:buFont typeface="Arial" panose="020B0604020202020204" pitchFamily="34" charset="0"/>
              <a:buNone/>
              <a:defRPr sz="1400" b="0">
                <a:solidFill>
                  <a:schemeClr val="bg1"/>
                </a:solidFill>
              </a:defRPr>
            </a:lvl1pPr>
            <a:lvl2pPr marL="0" indent="0">
              <a:buFont typeface="Arial" panose="020B0604020202020204" pitchFamily="34" charset="0"/>
              <a:buNone/>
              <a:defRPr sz="2600">
                <a:solidFill>
                  <a:schemeClr val="bg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Adresse und Website</a:t>
            </a:r>
          </a:p>
        </p:txBody>
      </p:sp>
      <p:sp>
        <p:nvSpPr>
          <p:cNvPr id="36" name="Textplatzhalter 17">
            <a:extLst>
              <a:ext uri="{FF2B5EF4-FFF2-40B4-BE49-F238E27FC236}">
                <a16:creationId xmlns:a16="http://schemas.microsoft.com/office/drawing/2014/main" id="{104A30E1-62B7-4A5E-83B1-645B112A95BE}"/>
              </a:ext>
            </a:extLst>
          </p:cNvPr>
          <p:cNvSpPr>
            <a:spLocks noGrp="1"/>
          </p:cNvSpPr>
          <p:nvPr>
            <p:ph type="body" sz="quarter" idx="37" hasCustomPrompt="1"/>
          </p:nvPr>
        </p:nvSpPr>
        <p:spPr bwMode="gray">
          <a:xfrm>
            <a:off x="2946437" y="5589240"/>
            <a:ext cx="314325" cy="312738"/>
          </a:xfrm>
          <a:blipFill>
            <a:blip r:embed="rId9"/>
            <a:stretch>
              <a:fillRect/>
            </a:stretch>
          </a:blipFill>
        </p:spPr>
        <p:txBody>
          <a:bodyPr/>
          <a:lstStyle>
            <a:lvl1pPr>
              <a:defRPr sz="100">
                <a:noFill/>
              </a:defRPr>
            </a:lvl1pPr>
          </a:lstStyle>
          <a:p>
            <a:pPr lvl="0"/>
            <a:r>
              <a:rPr lang="de-DE" dirty="0"/>
              <a:t>x</a:t>
            </a:r>
          </a:p>
        </p:txBody>
      </p:sp>
      <p:sp>
        <p:nvSpPr>
          <p:cNvPr id="37" name="Textplatzhalter 17">
            <a:extLst>
              <a:ext uri="{FF2B5EF4-FFF2-40B4-BE49-F238E27FC236}">
                <a16:creationId xmlns:a16="http://schemas.microsoft.com/office/drawing/2014/main" id="{AD4A3DCD-6ADF-4935-8221-E06B2FBBC04D}"/>
              </a:ext>
            </a:extLst>
          </p:cNvPr>
          <p:cNvSpPr>
            <a:spLocks noGrp="1"/>
          </p:cNvSpPr>
          <p:nvPr>
            <p:ph type="body" sz="quarter" idx="38" hasCustomPrompt="1"/>
          </p:nvPr>
        </p:nvSpPr>
        <p:spPr bwMode="gray">
          <a:xfrm>
            <a:off x="3324479" y="5589240"/>
            <a:ext cx="314325" cy="312738"/>
          </a:xfrm>
          <a:blipFill>
            <a:blip r:embed="rId10"/>
            <a:stretch>
              <a:fillRect/>
            </a:stretch>
          </a:blipFill>
        </p:spPr>
        <p:txBody>
          <a:bodyPr/>
          <a:lstStyle>
            <a:lvl1pPr>
              <a:defRPr sz="100">
                <a:noFill/>
              </a:defRPr>
            </a:lvl1pPr>
          </a:lstStyle>
          <a:p>
            <a:pPr lvl="0"/>
            <a:r>
              <a:rPr lang="de-DE" dirty="0"/>
              <a:t>x</a:t>
            </a:r>
          </a:p>
        </p:txBody>
      </p:sp>
    </p:spTree>
    <p:extLst>
      <p:ext uri="{BB962C8B-B14F-4D97-AF65-F5344CB8AC3E}">
        <p14:creationId xmlns:p14="http://schemas.microsoft.com/office/powerpoint/2010/main" val="27596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8" name="Textplatzhalter 17">
            <a:extLst>
              <a:ext uri="{FF2B5EF4-FFF2-40B4-BE49-F238E27FC236}">
                <a16:creationId xmlns:a16="http://schemas.microsoft.com/office/drawing/2014/main" id="{CC1C7895-7D3A-4C86-9DC9-2C70E9E348E2}"/>
              </a:ext>
            </a:extLst>
          </p:cNvPr>
          <p:cNvSpPr>
            <a:spLocks noGrp="1"/>
          </p:cNvSpPr>
          <p:nvPr>
            <p:ph type="body" sz="quarter" idx="34" hasCustomPrompt="1"/>
          </p:nvPr>
        </p:nvSpPr>
        <p:spPr bwMode="gray">
          <a:xfrm>
            <a:off x="8112225" y="4545124"/>
            <a:ext cx="325438" cy="234950"/>
          </a:xfrm>
          <a:blipFill>
            <a:blip r:embed="rId7"/>
            <a:stretch>
              <a:fillRect/>
            </a:stretch>
          </a:blipFill>
        </p:spPr>
        <p:txBody>
          <a:bodyPr/>
          <a:lstStyle>
            <a:lvl1pPr>
              <a:defRPr sz="100">
                <a:noFill/>
              </a:defRPr>
            </a:lvl1pPr>
          </a:lstStyle>
          <a:p>
            <a:pPr lvl="0"/>
            <a:r>
              <a:rPr lang="de-DE" dirty="0"/>
              <a:t>x</a:t>
            </a:r>
          </a:p>
        </p:txBody>
      </p:sp>
      <p:sp>
        <p:nvSpPr>
          <p:cNvPr id="29" name="Textplatzhalter 17">
            <a:extLst>
              <a:ext uri="{FF2B5EF4-FFF2-40B4-BE49-F238E27FC236}">
                <a16:creationId xmlns:a16="http://schemas.microsoft.com/office/drawing/2014/main" id="{7C8D52C6-71B0-4D2F-ACF2-3DFC3084F776}"/>
              </a:ext>
            </a:extLst>
          </p:cNvPr>
          <p:cNvSpPr>
            <a:spLocks noGrp="1"/>
          </p:cNvSpPr>
          <p:nvPr>
            <p:ph type="body" sz="quarter" idx="35" hasCustomPrompt="1"/>
          </p:nvPr>
        </p:nvSpPr>
        <p:spPr bwMode="gray">
          <a:xfrm>
            <a:off x="8112225" y="4113076"/>
            <a:ext cx="325438" cy="323850"/>
          </a:xfrm>
          <a:blipFill>
            <a:blip r:embed="rId8"/>
            <a:stretch>
              <a:fillRect/>
            </a:stretch>
          </a:blipFill>
        </p:spPr>
        <p:txBody>
          <a:bodyPr/>
          <a:lstStyle>
            <a:lvl1pPr>
              <a:defRPr sz="100">
                <a:noFill/>
              </a:defRPr>
            </a:lvl1pPr>
          </a:lstStyle>
          <a:p>
            <a:pPr lvl="0"/>
            <a:r>
              <a:rPr lang="de-DE" dirty="0"/>
              <a:t>x</a:t>
            </a:r>
          </a:p>
        </p:txBody>
      </p:sp>
      <p:sp>
        <p:nvSpPr>
          <p:cNvPr id="50" name="Rechteck 49">
            <a:extLst>
              <a:ext uri="{FF2B5EF4-FFF2-40B4-BE49-F238E27FC236}">
                <a16:creationId xmlns:a16="http://schemas.microsoft.com/office/drawing/2014/main" id="{AA3937B3-2F29-44C8-81EA-531FC27EA260}"/>
              </a:ext>
            </a:extLst>
          </p:cNvPr>
          <p:cNvSpPr/>
          <p:nvPr userDrawn="1"/>
        </p:nvSpPr>
        <p:spPr bwMode="gray">
          <a:xfrm>
            <a:off x="8112224" y="1665288"/>
            <a:ext cx="4079776" cy="2278184"/>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16" name="Bildplatzhalter 11">
            <a:extLst>
              <a:ext uri="{FF2B5EF4-FFF2-40B4-BE49-F238E27FC236}">
                <a16:creationId xmlns:a16="http://schemas.microsoft.com/office/drawing/2014/main" id="{8420FAC9-B860-4BE2-88E3-CF3FD63E363F}"/>
              </a:ext>
            </a:extLst>
          </p:cNvPr>
          <p:cNvSpPr>
            <a:spLocks noGrp="1"/>
          </p:cNvSpPr>
          <p:nvPr>
            <p:ph type="pic" sz="quarter" idx="14"/>
          </p:nvPr>
        </p:nvSpPr>
        <p:spPr bwMode="gray">
          <a:xfrm>
            <a:off x="8208318" y="1665288"/>
            <a:ext cx="1827213" cy="2278063"/>
          </a:xfrm>
          <a:solidFill>
            <a:schemeClr val="bg1">
              <a:lumMod val="85000"/>
            </a:schemeClr>
          </a:solidFill>
        </p:spPr>
        <p:txBody>
          <a:bodyPr/>
          <a:lstStyle>
            <a:lvl1pPr>
              <a:spcBef>
                <a:spcPts val="0"/>
              </a:spcBef>
              <a:defRPr sz="1400" b="0"/>
            </a:lvl1pPr>
          </a:lstStyle>
          <a:p>
            <a:r>
              <a:rPr lang="de-DE" dirty="0"/>
              <a:t>Bild durch Klicken auf Symbol hinzufügen</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658813" y="942485"/>
            <a:ext cx="10044113" cy="360099"/>
          </a:xfrm>
        </p:spPr>
        <p:txBody>
          <a:bodyPr/>
          <a:lstStyle>
            <a:lvl1pPr>
              <a:defRPr/>
            </a:lvl1pPr>
          </a:lstStyle>
          <a:p>
            <a:r>
              <a:rPr lang="de-DE" dirty="0"/>
              <a:t>Folientitel durch Klicken bearbeiten (max. zweizeilig)</a:t>
            </a:r>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tx2"/>
                </a:solidFill>
              </a:defRPr>
            </a:lvl1pPr>
          </a:lstStyle>
          <a:p>
            <a:fld id="{D852D581-4176-4F6E-93E8-6741F4956FB1}" type="slidenum">
              <a:rPr lang="de-DE" smtClean="0"/>
              <a:pPr/>
              <a:t>‹Nr.›</a:t>
            </a:fld>
            <a:endParaRPr lang="de-DE" dirty="0"/>
          </a:p>
        </p:txBody>
      </p:sp>
      <p:sp>
        <p:nvSpPr>
          <p:cNvPr id="39" name="Textplatzhalter 6">
            <a:extLst>
              <a:ext uri="{FF2B5EF4-FFF2-40B4-BE49-F238E27FC236}">
                <a16:creationId xmlns:a16="http://schemas.microsoft.com/office/drawing/2014/main" id="{0EDE9C50-736A-4FA9-B1C0-DA2328288DF0}"/>
              </a:ext>
            </a:extLst>
          </p:cNvPr>
          <p:cNvSpPr>
            <a:spLocks noGrp="1"/>
          </p:cNvSpPr>
          <p:nvPr>
            <p:ph type="body" sz="quarter" idx="15" hasCustomPrompt="1"/>
          </p:nvPr>
        </p:nvSpPr>
        <p:spPr bwMode="gray">
          <a:xfrm>
            <a:off x="1343024" y="1665288"/>
            <a:ext cx="6481763" cy="1038225"/>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Name</a:t>
            </a:r>
          </a:p>
          <a:p>
            <a:pPr lvl="1"/>
            <a:r>
              <a:rPr lang="de-DE" dirty="0"/>
              <a:t>Platzhalter Erläuterung</a:t>
            </a:r>
          </a:p>
        </p:txBody>
      </p:sp>
      <p:sp>
        <p:nvSpPr>
          <p:cNvPr id="41" name="Textplatzhalter 6">
            <a:extLst>
              <a:ext uri="{FF2B5EF4-FFF2-40B4-BE49-F238E27FC236}">
                <a16:creationId xmlns:a16="http://schemas.microsoft.com/office/drawing/2014/main" id="{F5E6FED4-4544-4FF0-A8E1-E86D945A6148}"/>
              </a:ext>
            </a:extLst>
          </p:cNvPr>
          <p:cNvSpPr>
            <a:spLocks noGrp="1"/>
          </p:cNvSpPr>
          <p:nvPr>
            <p:ph type="body" sz="quarter" idx="17" hasCustomPrompt="1"/>
          </p:nvPr>
        </p:nvSpPr>
        <p:spPr bwMode="gray">
          <a:xfrm>
            <a:off x="1343024" y="2830869"/>
            <a:ext cx="6481763" cy="1038225"/>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Position</a:t>
            </a:r>
          </a:p>
          <a:p>
            <a:pPr lvl="1"/>
            <a:r>
              <a:rPr lang="de-DE" dirty="0"/>
              <a:t>Platzhalter Erläuterung</a:t>
            </a:r>
          </a:p>
        </p:txBody>
      </p:sp>
      <p:sp>
        <p:nvSpPr>
          <p:cNvPr id="43" name="Textplatzhalter 6">
            <a:extLst>
              <a:ext uri="{FF2B5EF4-FFF2-40B4-BE49-F238E27FC236}">
                <a16:creationId xmlns:a16="http://schemas.microsoft.com/office/drawing/2014/main" id="{83775AB0-FCE2-48A1-94B2-7F20F88DC33A}"/>
              </a:ext>
            </a:extLst>
          </p:cNvPr>
          <p:cNvSpPr>
            <a:spLocks noGrp="1"/>
          </p:cNvSpPr>
          <p:nvPr>
            <p:ph type="body" sz="quarter" idx="19" hasCustomPrompt="1"/>
          </p:nvPr>
        </p:nvSpPr>
        <p:spPr bwMode="gray">
          <a:xfrm>
            <a:off x="1343024" y="3996450"/>
            <a:ext cx="6481763" cy="1038225"/>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Adresse</a:t>
            </a:r>
          </a:p>
          <a:p>
            <a:pPr lvl="1"/>
            <a:r>
              <a:rPr lang="de-DE" dirty="0"/>
              <a:t>Platzhalter Erläuterung</a:t>
            </a:r>
          </a:p>
        </p:txBody>
      </p:sp>
      <p:sp>
        <p:nvSpPr>
          <p:cNvPr id="45" name="Textplatzhalter 6">
            <a:extLst>
              <a:ext uri="{FF2B5EF4-FFF2-40B4-BE49-F238E27FC236}">
                <a16:creationId xmlns:a16="http://schemas.microsoft.com/office/drawing/2014/main" id="{C56A16B6-419B-4D58-9950-A42927DCB8CB}"/>
              </a:ext>
            </a:extLst>
          </p:cNvPr>
          <p:cNvSpPr>
            <a:spLocks noGrp="1"/>
          </p:cNvSpPr>
          <p:nvPr>
            <p:ph type="body" sz="quarter" idx="21" hasCustomPrompt="1"/>
          </p:nvPr>
        </p:nvSpPr>
        <p:spPr bwMode="gray">
          <a:xfrm>
            <a:off x="1343024" y="5162032"/>
            <a:ext cx="6481763" cy="1038225"/>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Fähigkeiten</a:t>
            </a:r>
          </a:p>
          <a:p>
            <a:pPr lvl="1"/>
            <a:r>
              <a:rPr lang="de-DE" dirty="0"/>
              <a:t>Platzhalter Erläuterung</a:t>
            </a:r>
          </a:p>
        </p:txBody>
      </p:sp>
      <p:sp>
        <p:nvSpPr>
          <p:cNvPr id="68" name="Textplatzhalter 17">
            <a:extLst>
              <a:ext uri="{FF2B5EF4-FFF2-40B4-BE49-F238E27FC236}">
                <a16:creationId xmlns:a16="http://schemas.microsoft.com/office/drawing/2014/main" id="{8905F4DC-61A7-4AE2-B579-0E28E36FAEBA}"/>
              </a:ext>
            </a:extLst>
          </p:cNvPr>
          <p:cNvSpPr>
            <a:spLocks noGrp="1"/>
          </p:cNvSpPr>
          <p:nvPr>
            <p:ph type="body" sz="quarter" idx="23" hasCustomPrompt="1"/>
          </p:nvPr>
        </p:nvSpPr>
        <p:spPr bwMode="gray">
          <a:xfrm>
            <a:off x="658813" y="1932781"/>
            <a:ext cx="504825" cy="503238"/>
          </a:xfrm>
          <a:blipFill>
            <a:blip r:embed="rId9"/>
            <a:stretch>
              <a:fillRect/>
            </a:stretch>
          </a:blipFill>
        </p:spPr>
        <p:txBody>
          <a:bodyPr/>
          <a:lstStyle>
            <a:lvl1pPr>
              <a:defRPr sz="100">
                <a:noFill/>
              </a:defRPr>
            </a:lvl1pPr>
          </a:lstStyle>
          <a:p>
            <a:pPr lvl="0"/>
            <a:r>
              <a:rPr lang="de-DE" dirty="0"/>
              <a:t>x</a:t>
            </a:r>
          </a:p>
        </p:txBody>
      </p:sp>
      <p:sp>
        <p:nvSpPr>
          <p:cNvPr id="69" name="Textplatzhalter 17">
            <a:extLst>
              <a:ext uri="{FF2B5EF4-FFF2-40B4-BE49-F238E27FC236}">
                <a16:creationId xmlns:a16="http://schemas.microsoft.com/office/drawing/2014/main" id="{40C34265-1DB1-4370-A598-54ACC31BFD17}"/>
              </a:ext>
            </a:extLst>
          </p:cNvPr>
          <p:cNvSpPr>
            <a:spLocks noGrp="1"/>
          </p:cNvSpPr>
          <p:nvPr>
            <p:ph type="body" sz="quarter" idx="24" hasCustomPrompt="1"/>
          </p:nvPr>
        </p:nvSpPr>
        <p:spPr bwMode="gray">
          <a:xfrm>
            <a:off x="658813" y="3098362"/>
            <a:ext cx="504825" cy="503238"/>
          </a:xfrm>
          <a:blipFill>
            <a:blip r:embed="rId10"/>
            <a:stretch>
              <a:fillRect/>
            </a:stretch>
          </a:blipFill>
        </p:spPr>
        <p:txBody>
          <a:bodyPr/>
          <a:lstStyle>
            <a:lvl1pPr>
              <a:defRPr sz="100">
                <a:noFill/>
              </a:defRPr>
            </a:lvl1pPr>
          </a:lstStyle>
          <a:p>
            <a:pPr lvl="0"/>
            <a:r>
              <a:rPr lang="de-DE" dirty="0"/>
              <a:t>x</a:t>
            </a:r>
          </a:p>
        </p:txBody>
      </p:sp>
      <p:sp>
        <p:nvSpPr>
          <p:cNvPr id="70" name="Textplatzhalter 17">
            <a:extLst>
              <a:ext uri="{FF2B5EF4-FFF2-40B4-BE49-F238E27FC236}">
                <a16:creationId xmlns:a16="http://schemas.microsoft.com/office/drawing/2014/main" id="{E42D50E9-650F-444B-8F4E-1FED1AF8625C}"/>
              </a:ext>
            </a:extLst>
          </p:cNvPr>
          <p:cNvSpPr>
            <a:spLocks noGrp="1"/>
          </p:cNvSpPr>
          <p:nvPr>
            <p:ph type="body" sz="quarter" idx="25" hasCustomPrompt="1"/>
          </p:nvPr>
        </p:nvSpPr>
        <p:spPr bwMode="gray">
          <a:xfrm>
            <a:off x="727075" y="4263943"/>
            <a:ext cx="368300" cy="503238"/>
          </a:xfrm>
          <a:blipFill>
            <a:blip r:embed="rId11"/>
            <a:stretch>
              <a:fillRect/>
            </a:stretch>
          </a:blipFill>
        </p:spPr>
        <p:txBody>
          <a:bodyPr/>
          <a:lstStyle>
            <a:lvl1pPr>
              <a:defRPr sz="100">
                <a:noFill/>
              </a:defRPr>
            </a:lvl1pPr>
          </a:lstStyle>
          <a:p>
            <a:pPr lvl="0"/>
            <a:r>
              <a:rPr lang="de-DE" dirty="0"/>
              <a:t>x</a:t>
            </a:r>
          </a:p>
        </p:txBody>
      </p:sp>
      <p:sp>
        <p:nvSpPr>
          <p:cNvPr id="71" name="Textplatzhalter 17">
            <a:extLst>
              <a:ext uri="{FF2B5EF4-FFF2-40B4-BE49-F238E27FC236}">
                <a16:creationId xmlns:a16="http://schemas.microsoft.com/office/drawing/2014/main" id="{44B39BC2-E5A3-4C29-9A92-41FFCECE920B}"/>
              </a:ext>
            </a:extLst>
          </p:cNvPr>
          <p:cNvSpPr>
            <a:spLocks noGrp="1"/>
          </p:cNvSpPr>
          <p:nvPr>
            <p:ph type="body" sz="quarter" idx="26" hasCustomPrompt="1"/>
          </p:nvPr>
        </p:nvSpPr>
        <p:spPr bwMode="gray">
          <a:xfrm>
            <a:off x="658813" y="5429525"/>
            <a:ext cx="504825" cy="503238"/>
          </a:xfrm>
          <a:blipFill>
            <a:blip r:embed="rId12"/>
            <a:stretch>
              <a:fillRect/>
            </a:stretch>
          </a:blipFill>
        </p:spPr>
        <p:txBody>
          <a:bodyPr/>
          <a:lstStyle>
            <a:lvl1pPr>
              <a:defRPr sz="100">
                <a:noFill/>
              </a:defRPr>
            </a:lvl1pPr>
          </a:lstStyle>
          <a:p>
            <a:pPr lvl="0"/>
            <a:r>
              <a:rPr lang="de-DE" dirty="0"/>
              <a:t>x</a:t>
            </a:r>
          </a:p>
        </p:txBody>
      </p:sp>
      <p:sp>
        <p:nvSpPr>
          <p:cNvPr id="5" name="Datumsplatzhalter 4">
            <a:extLst>
              <a:ext uri="{FF2B5EF4-FFF2-40B4-BE49-F238E27FC236}">
                <a16:creationId xmlns:a16="http://schemas.microsoft.com/office/drawing/2014/main" id="{82B11E38-5D3C-4426-95A1-A3485AB0AA50}"/>
              </a:ext>
            </a:extLst>
          </p:cNvPr>
          <p:cNvSpPr>
            <a:spLocks noGrp="1"/>
          </p:cNvSpPr>
          <p:nvPr>
            <p:ph type="dt" sz="half" idx="32"/>
          </p:nvPr>
        </p:nvSpPr>
        <p:spPr bwMode="gray"/>
        <p:txBody>
          <a:bodyPr/>
          <a:lstStyle/>
          <a:p>
            <a:r>
              <a:rPr lang="de-DE" noProof="0"/>
              <a:t>© MTM ASSOCIATION e. V.</a:t>
            </a:r>
            <a:endParaRPr lang="de-DE" noProof="0" dirty="0"/>
          </a:p>
        </p:txBody>
      </p:sp>
      <p:sp>
        <p:nvSpPr>
          <p:cNvPr id="6" name="Fußzeilenplatzhalter 5">
            <a:extLst>
              <a:ext uri="{FF2B5EF4-FFF2-40B4-BE49-F238E27FC236}">
                <a16:creationId xmlns:a16="http://schemas.microsoft.com/office/drawing/2014/main" id="{2E9E1DB4-16FF-4F46-8A12-A9B69C711BB4}"/>
              </a:ext>
            </a:extLst>
          </p:cNvPr>
          <p:cNvSpPr>
            <a:spLocks noGrp="1"/>
          </p:cNvSpPr>
          <p:nvPr>
            <p:ph type="ftr" sz="quarter" idx="33"/>
          </p:nvPr>
        </p:nvSpPr>
        <p:spPr bwMode="gray"/>
        <p:txBody>
          <a:bodyPr/>
          <a:lstStyle/>
          <a:p>
            <a:r>
              <a:rPr lang="de-DE"/>
              <a:t>EAWS-Practitioner</a:t>
            </a:r>
            <a:endParaRPr lang="de-DE" dirty="0"/>
          </a:p>
        </p:txBody>
      </p:sp>
      <p:sp>
        <p:nvSpPr>
          <p:cNvPr id="30" name="Textplatzhalter 6">
            <a:extLst>
              <a:ext uri="{FF2B5EF4-FFF2-40B4-BE49-F238E27FC236}">
                <a16:creationId xmlns:a16="http://schemas.microsoft.com/office/drawing/2014/main" id="{082890DA-375C-4A58-93F3-BF11CACA6880}"/>
              </a:ext>
            </a:extLst>
          </p:cNvPr>
          <p:cNvSpPr>
            <a:spLocks noGrp="1"/>
          </p:cNvSpPr>
          <p:nvPr>
            <p:ph type="body" sz="quarter" idx="36" hasCustomPrompt="1"/>
          </p:nvPr>
        </p:nvSpPr>
        <p:spPr bwMode="gray">
          <a:xfrm>
            <a:off x="8549119" y="4167354"/>
            <a:ext cx="2984069" cy="215444"/>
          </a:xfrm>
        </p:spPr>
        <p:txBody>
          <a:bodyPr wrap="square"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solidFill>
                  <a:schemeClr val="tx1"/>
                </a:solidFill>
              </a:defRPr>
            </a:lvl1pPr>
            <a:lvl2pPr marL="0" indent="0">
              <a:spcBef>
                <a:spcPts val="0"/>
              </a:spcBef>
              <a:buFont typeface="Arial" panose="020B0604020202020204" pitchFamily="34" charset="0"/>
              <a:buNone/>
              <a:defRPr sz="1400" b="0" i="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Telefonnummer</a:t>
            </a:r>
          </a:p>
        </p:txBody>
      </p:sp>
      <p:sp>
        <p:nvSpPr>
          <p:cNvPr id="31" name="Textplatzhalter 6">
            <a:extLst>
              <a:ext uri="{FF2B5EF4-FFF2-40B4-BE49-F238E27FC236}">
                <a16:creationId xmlns:a16="http://schemas.microsoft.com/office/drawing/2014/main" id="{36A0F1AF-4A15-4CED-8B98-A257355C9559}"/>
              </a:ext>
            </a:extLst>
          </p:cNvPr>
          <p:cNvSpPr>
            <a:spLocks noGrp="1"/>
          </p:cNvSpPr>
          <p:nvPr>
            <p:ph type="body" sz="quarter" idx="37" hasCustomPrompt="1"/>
          </p:nvPr>
        </p:nvSpPr>
        <p:spPr bwMode="gray">
          <a:xfrm>
            <a:off x="8549119" y="4554877"/>
            <a:ext cx="2984069" cy="215444"/>
          </a:xfrm>
        </p:spPr>
        <p:txBody>
          <a:bodyPr wrap="square" anchor="ctr">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solidFill>
                  <a:schemeClr val="tx1"/>
                </a:solidFill>
              </a:defRPr>
            </a:lvl1pPr>
            <a:lvl2pPr marL="0" indent="0">
              <a:spcBef>
                <a:spcPts val="0"/>
              </a:spcBef>
              <a:buFont typeface="Arial" panose="020B0604020202020204" pitchFamily="34" charset="0"/>
              <a:buNone/>
              <a:defRPr sz="1400" b="0" i="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E-Mail</a:t>
            </a:r>
          </a:p>
        </p:txBody>
      </p:sp>
      <p:sp>
        <p:nvSpPr>
          <p:cNvPr id="32" name="Textplatzhalter 17">
            <a:extLst>
              <a:ext uri="{FF2B5EF4-FFF2-40B4-BE49-F238E27FC236}">
                <a16:creationId xmlns:a16="http://schemas.microsoft.com/office/drawing/2014/main" id="{E479CA9B-96EB-493F-B149-7EE65EDE24A3}"/>
              </a:ext>
            </a:extLst>
          </p:cNvPr>
          <p:cNvSpPr>
            <a:spLocks noGrp="1"/>
          </p:cNvSpPr>
          <p:nvPr>
            <p:ph type="body" sz="quarter" idx="38" hasCustomPrompt="1"/>
          </p:nvPr>
        </p:nvSpPr>
        <p:spPr bwMode="gray">
          <a:xfrm>
            <a:off x="8112224" y="4916462"/>
            <a:ext cx="314325" cy="312738"/>
          </a:xfrm>
          <a:blipFill>
            <a:blip r:embed="rId13"/>
            <a:stretch>
              <a:fillRect/>
            </a:stretch>
          </a:blipFill>
        </p:spPr>
        <p:txBody>
          <a:bodyPr/>
          <a:lstStyle>
            <a:lvl1pPr>
              <a:defRPr sz="100">
                <a:noFill/>
              </a:defRPr>
            </a:lvl1pPr>
          </a:lstStyle>
          <a:p>
            <a:pPr lvl="0"/>
            <a:r>
              <a:rPr lang="de-DE" dirty="0"/>
              <a:t>x</a:t>
            </a:r>
          </a:p>
        </p:txBody>
      </p:sp>
      <p:sp>
        <p:nvSpPr>
          <p:cNvPr id="33" name="Textplatzhalter 17">
            <a:extLst>
              <a:ext uri="{FF2B5EF4-FFF2-40B4-BE49-F238E27FC236}">
                <a16:creationId xmlns:a16="http://schemas.microsoft.com/office/drawing/2014/main" id="{DA4388C5-0585-42E1-A8DE-9D33537A6BEF}"/>
              </a:ext>
            </a:extLst>
          </p:cNvPr>
          <p:cNvSpPr>
            <a:spLocks noGrp="1"/>
          </p:cNvSpPr>
          <p:nvPr>
            <p:ph type="body" sz="quarter" idx="39" hasCustomPrompt="1"/>
          </p:nvPr>
        </p:nvSpPr>
        <p:spPr bwMode="gray">
          <a:xfrm>
            <a:off x="8490266" y="4916462"/>
            <a:ext cx="314325" cy="312738"/>
          </a:xfrm>
          <a:blipFill>
            <a:blip r:embed="rId14"/>
            <a:stretch>
              <a:fillRect/>
            </a:stretch>
          </a:blipFill>
        </p:spPr>
        <p:txBody>
          <a:bodyPr/>
          <a:lstStyle>
            <a:lvl1pPr>
              <a:defRPr sz="100">
                <a:noFill/>
              </a:defRPr>
            </a:lvl1pPr>
          </a:lstStyle>
          <a:p>
            <a:pPr lvl="0"/>
            <a:r>
              <a:rPr lang="de-DE" dirty="0"/>
              <a:t>x</a:t>
            </a:r>
          </a:p>
        </p:txBody>
      </p:sp>
      <p:sp>
        <p:nvSpPr>
          <p:cNvPr id="34" name="Textplatzhalter 17">
            <a:extLst>
              <a:ext uri="{FF2B5EF4-FFF2-40B4-BE49-F238E27FC236}">
                <a16:creationId xmlns:a16="http://schemas.microsoft.com/office/drawing/2014/main" id="{CEBA945B-A523-4611-9BA6-E25B4CBDCF4E}"/>
              </a:ext>
            </a:extLst>
          </p:cNvPr>
          <p:cNvSpPr>
            <a:spLocks noGrp="1"/>
          </p:cNvSpPr>
          <p:nvPr>
            <p:ph type="body" sz="quarter" idx="40" hasCustomPrompt="1"/>
          </p:nvPr>
        </p:nvSpPr>
        <p:spPr bwMode="gray">
          <a:xfrm>
            <a:off x="8868308" y="4916462"/>
            <a:ext cx="314325" cy="312738"/>
          </a:xfrm>
          <a:blipFill>
            <a:blip r:embed="rId15"/>
            <a:stretch>
              <a:fillRect/>
            </a:stretch>
          </a:blipFill>
        </p:spPr>
        <p:txBody>
          <a:bodyPr/>
          <a:lstStyle>
            <a:lvl1pPr>
              <a:defRPr sz="100">
                <a:noFill/>
              </a:defRPr>
            </a:lvl1pPr>
          </a:lstStyle>
          <a:p>
            <a:pPr lvl="0"/>
            <a:r>
              <a:rPr lang="de-DE" dirty="0"/>
              <a:t>x</a:t>
            </a:r>
          </a:p>
        </p:txBody>
      </p:sp>
    </p:spTree>
    <p:extLst>
      <p:ext uri="{BB962C8B-B14F-4D97-AF65-F5344CB8AC3E}">
        <p14:creationId xmlns:p14="http://schemas.microsoft.com/office/powerpoint/2010/main" val="1129006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 Several">
    <p:bg bwMode="gray">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2"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33" name="Textplatzhalter 32">
            <a:extLst>
              <a:ext uri="{FF2B5EF4-FFF2-40B4-BE49-F238E27FC236}">
                <a16:creationId xmlns:a16="http://schemas.microsoft.com/office/drawing/2014/main" id="{1F5401D8-27D3-4707-AF83-94F395BA466F}"/>
              </a:ext>
            </a:extLst>
          </p:cNvPr>
          <p:cNvSpPr>
            <a:spLocks noGrp="1"/>
          </p:cNvSpPr>
          <p:nvPr>
            <p:ph type="body" sz="quarter" idx="31" hasCustomPrompt="1"/>
          </p:nvPr>
        </p:nvSpPr>
        <p:spPr bwMode="gray">
          <a:xfrm>
            <a:off x="659920" y="2312651"/>
            <a:ext cx="3419475" cy="1800225"/>
          </a:xfrm>
          <a:custGeom>
            <a:avLst/>
            <a:gdLst>
              <a:gd name="connsiteX0" fmla="*/ 0 w 3419475"/>
              <a:gd name="connsiteY0" fmla="*/ 0 h 1800225"/>
              <a:gd name="connsiteX1" fmla="*/ 3419475 w 3419475"/>
              <a:gd name="connsiteY1" fmla="*/ 0 h 1800225"/>
              <a:gd name="connsiteX2" fmla="*/ 3419475 w 3419475"/>
              <a:gd name="connsiteY2" fmla="*/ 1800225 h 1800225"/>
              <a:gd name="connsiteX3" fmla="*/ 0 w 341947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419475" h="1800225">
                <a:moveTo>
                  <a:pt x="0" y="0"/>
                </a:moveTo>
                <a:lnTo>
                  <a:pt x="3419475" y="0"/>
                </a:lnTo>
                <a:lnTo>
                  <a:pt x="3419475" y="1800225"/>
                </a:lnTo>
                <a:lnTo>
                  <a:pt x="0" y="1800225"/>
                </a:lnTo>
                <a:close/>
              </a:path>
            </a:pathLst>
          </a:custGeom>
          <a:solidFill>
            <a:schemeClr val="bg1"/>
          </a:solidFill>
        </p:spPr>
        <p:txBody>
          <a:bodyPr wrap="square" lIns="144000" tIns="144000" rIns="144000" bIns="144000">
            <a:noAutofit/>
          </a:bodyPr>
          <a:lstStyle>
            <a:lvl1pPr marL="0" indent="0">
              <a:spcBef>
                <a:spcPts val="0"/>
              </a:spcBef>
              <a:buFont typeface="Arial" panose="020B0604020202020204" pitchFamily="34" charset="0"/>
              <a:buNone/>
              <a:defRPr sz="1200" cap="all" baseline="0">
                <a:solidFill>
                  <a:schemeClr val="accent1"/>
                </a:solidFill>
              </a:defRPr>
            </a:lvl1pPr>
            <a:lvl2pPr marL="0" indent="0">
              <a:spcBef>
                <a:spcPts val="0"/>
              </a:spcBef>
              <a:buFont typeface="Arial" panose="020B0604020202020204" pitchFamily="34" charset="0"/>
              <a:buNone/>
              <a:defRPr sz="1200" b="1">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de-DE" dirty="0"/>
              <a:t>LAND</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4" name="Textplatzhalter 33">
            <a:extLst>
              <a:ext uri="{FF2B5EF4-FFF2-40B4-BE49-F238E27FC236}">
                <a16:creationId xmlns:a16="http://schemas.microsoft.com/office/drawing/2014/main" id="{3649752D-6FE5-4A8B-8831-4D917CE776FF}"/>
              </a:ext>
            </a:extLst>
          </p:cNvPr>
          <p:cNvSpPr>
            <a:spLocks noGrp="1"/>
          </p:cNvSpPr>
          <p:nvPr>
            <p:ph type="body" sz="quarter" idx="32" hasCustomPrompt="1"/>
          </p:nvPr>
        </p:nvSpPr>
        <p:spPr bwMode="gray">
          <a:xfrm>
            <a:off x="4404333" y="2312651"/>
            <a:ext cx="3419475" cy="1800225"/>
          </a:xfrm>
          <a:custGeom>
            <a:avLst/>
            <a:gdLst>
              <a:gd name="connsiteX0" fmla="*/ 0 w 3419475"/>
              <a:gd name="connsiteY0" fmla="*/ 0 h 1800225"/>
              <a:gd name="connsiteX1" fmla="*/ 3419475 w 3419475"/>
              <a:gd name="connsiteY1" fmla="*/ 0 h 1800225"/>
              <a:gd name="connsiteX2" fmla="*/ 3419475 w 3419475"/>
              <a:gd name="connsiteY2" fmla="*/ 1800225 h 1800225"/>
              <a:gd name="connsiteX3" fmla="*/ 0 w 341947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419475" h="1800225">
                <a:moveTo>
                  <a:pt x="0" y="0"/>
                </a:moveTo>
                <a:lnTo>
                  <a:pt x="3419475" y="0"/>
                </a:lnTo>
                <a:lnTo>
                  <a:pt x="3419475" y="1800225"/>
                </a:lnTo>
                <a:lnTo>
                  <a:pt x="0" y="1800225"/>
                </a:lnTo>
                <a:close/>
              </a:path>
            </a:pathLst>
          </a:custGeom>
          <a:solidFill>
            <a:schemeClr val="bg1"/>
          </a:solidFill>
        </p:spPr>
        <p:txBody>
          <a:bodyPr wrap="square" lIns="144000" tIns="144000" rIns="144000" bIns="144000">
            <a:noAutofit/>
          </a:bodyPr>
          <a:lstStyle>
            <a:lvl1pPr marL="0" indent="0">
              <a:spcBef>
                <a:spcPts val="0"/>
              </a:spcBef>
              <a:buFont typeface="Arial" panose="020B0604020202020204" pitchFamily="34" charset="0"/>
              <a:buNone/>
              <a:defRPr sz="1200" cap="all" baseline="0">
                <a:solidFill>
                  <a:schemeClr val="accent1"/>
                </a:solidFill>
              </a:defRPr>
            </a:lvl1pPr>
            <a:lvl2pPr marL="0" indent="0">
              <a:spcBef>
                <a:spcPts val="0"/>
              </a:spcBef>
              <a:buFont typeface="Arial" panose="020B0604020202020204" pitchFamily="34" charset="0"/>
              <a:buNone/>
              <a:defRPr sz="1200" b="1">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de-DE" dirty="0"/>
              <a:t>LAND</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5" name="Textplatzhalter 34">
            <a:extLst>
              <a:ext uri="{FF2B5EF4-FFF2-40B4-BE49-F238E27FC236}">
                <a16:creationId xmlns:a16="http://schemas.microsoft.com/office/drawing/2014/main" id="{7D615265-A04D-406D-9AD1-5E91812AB59F}"/>
              </a:ext>
            </a:extLst>
          </p:cNvPr>
          <p:cNvSpPr>
            <a:spLocks noGrp="1"/>
          </p:cNvSpPr>
          <p:nvPr>
            <p:ph type="body" sz="quarter" idx="33" hasCustomPrompt="1"/>
          </p:nvPr>
        </p:nvSpPr>
        <p:spPr bwMode="gray">
          <a:xfrm>
            <a:off x="659920" y="4401308"/>
            <a:ext cx="3419475" cy="1800225"/>
          </a:xfrm>
          <a:custGeom>
            <a:avLst/>
            <a:gdLst>
              <a:gd name="connsiteX0" fmla="*/ 0 w 3419475"/>
              <a:gd name="connsiteY0" fmla="*/ 0 h 1800225"/>
              <a:gd name="connsiteX1" fmla="*/ 3419475 w 3419475"/>
              <a:gd name="connsiteY1" fmla="*/ 0 h 1800225"/>
              <a:gd name="connsiteX2" fmla="*/ 3419475 w 3419475"/>
              <a:gd name="connsiteY2" fmla="*/ 1800225 h 1800225"/>
              <a:gd name="connsiteX3" fmla="*/ 0 w 341947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419475" h="1800225">
                <a:moveTo>
                  <a:pt x="0" y="0"/>
                </a:moveTo>
                <a:lnTo>
                  <a:pt x="3419475" y="0"/>
                </a:lnTo>
                <a:lnTo>
                  <a:pt x="3419475" y="1800225"/>
                </a:lnTo>
                <a:lnTo>
                  <a:pt x="0" y="1800225"/>
                </a:lnTo>
                <a:close/>
              </a:path>
            </a:pathLst>
          </a:custGeom>
          <a:solidFill>
            <a:schemeClr val="bg1"/>
          </a:solidFill>
        </p:spPr>
        <p:txBody>
          <a:bodyPr wrap="square" lIns="144000" tIns="144000" rIns="144000" bIns="144000">
            <a:noAutofit/>
          </a:bodyPr>
          <a:lstStyle>
            <a:lvl1pPr marL="0" indent="0">
              <a:spcBef>
                <a:spcPts val="0"/>
              </a:spcBef>
              <a:buFont typeface="Arial" panose="020B0604020202020204" pitchFamily="34" charset="0"/>
              <a:buNone/>
              <a:defRPr sz="1200" cap="all" baseline="0">
                <a:solidFill>
                  <a:schemeClr val="accent1"/>
                </a:solidFill>
              </a:defRPr>
            </a:lvl1pPr>
            <a:lvl2pPr marL="0" indent="0">
              <a:spcBef>
                <a:spcPts val="0"/>
              </a:spcBef>
              <a:buFont typeface="Arial" panose="020B0604020202020204" pitchFamily="34" charset="0"/>
              <a:buNone/>
              <a:defRPr sz="1200" b="1">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de-DE" dirty="0"/>
              <a:t>LAND</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6" name="Textplatzhalter 35">
            <a:extLst>
              <a:ext uri="{FF2B5EF4-FFF2-40B4-BE49-F238E27FC236}">
                <a16:creationId xmlns:a16="http://schemas.microsoft.com/office/drawing/2014/main" id="{4CB9A8BB-A058-4C50-B7E0-6A0C73547769}"/>
              </a:ext>
            </a:extLst>
          </p:cNvPr>
          <p:cNvSpPr>
            <a:spLocks noGrp="1"/>
          </p:cNvSpPr>
          <p:nvPr>
            <p:ph type="body" sz="quarter" idx="34" hasCustomPrompt="1"/>
          </p:nvPr>
        </p:nvSpPr>
        <p:spPr bwMode="gray">
          <a:xfrm>
            <a:off x="8112748" y="2312651"/>
            <a:ext cx="3419475" cy="1800225"/>
          </a:xfrm>
          <a:custGeom>
            <a:avLst/>
            <a:gdLst>
              <a:gd name="connsiteX0" fmla="*/ 0 w 3419475"/>
              <a:gd name="connsiteY0" fmla="*/ 0 h 1800225"/>
              <a:gd name="connsiteX1" fmla="*/ 3419475 w 3419475"/>
              <a:gd name="connsiteY1" fmla="*/ 0 h 1800225"/>
              <a:gd name="connsiteX2" fmla="*/ 3419475 w 3419475"/>
              <a:gd name="connsiteY2" fmla="*/ 1800225 h 1800225"/>
              <a:gd name="connsiteX3" fmla="*/ 0 w 341947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419475" h="1800225">
                <a:moveTo>
                  <a:pt x="0" y="0"/>
                </a:moveTo>
                <a:lnTo>
                  <a:pt x="3419475" y="0"/>
                </a:lnTo>
                <a:lnTo>
                  <a:pt x="3419475" y="1800225"/>
                </a:lnTo>
                <a:lnTo>
                  <a:pt x="0" y="1800225"/>
                </a:lnTo>
                <a:close/>
              </a:path>
            </a:pathLst>
          </a:custGeom>
          <a:gradFill>
            <a:gsLst>
              <a:gs pos="60000">
                <a:schemeClr val="accent2"/>
              </a:gs>
              <a:gs pos="100000">
                <a:schemeClr val="accent3"/>
              </a:gs>
              <a:gs pos="0">
                <a:schemeClr val="accent1"/>
              </a:gs>
            </a:gsLst>
            <a:lin ang="0" scaled="1"/>
          </a:gradFill>
          <a:ln w="12700">
            <a:solidFill>
              <a:schemeClr val="bg1"/>
            </a:solidFill>
          </a:ln>
        </p:spPr>
        <p:txBody>
          <a:bodyPr wrap="square" lIns="144000" tIns="144000" rIns="144000" bIns="144000">
            <a:noAutofit/>
          </a:bodyPr>
          <a:lstStyle>
            <a:lvl1pPr marL="0" indent="0">
              <a:spcBef>
                <a:spcPts val="0"/>
              </a:spcBef>
              <a:buFont typeface="Arial" panose="020B0604020202020204" pitchFamily="34" charset="0"/>
              <a:buNone/>
              <a:defRPr sz="1200" cap="all" baseline="0">
                <a:solidFill>
                  <a:schemeClr val="bg1"/>
                </a:solidFill>
              </a:defRPr>
            </a:lvl1pPr>
            <a:lvl2pPr marL="0" indent="0">
              <a:spcBef>
                <a:spcPts val="0"/>
              </a:spcBef>
              <a:buFont typeface="Arial" panose="020B0604020202020204" pitchFamily="34" charset="0"/>
              <a:buNone/>
              <a:defRPr sz="1200">
                <a:solidFill>
                  <a:schemeClr val="bg1"/>
                </a:solidFill>
              </a:defRPr>
            </a:lvl2pPr>
            <a:lvl3pPr marL="0" indent="0">
              <a:spcBef>
                <a:spcPts val="0"/>
              </a:spcBef>
              <a:buNone/>
              <a:defRPr sz="1200">
                <a:solidFill>
                  <a:schemeClr val="bg1"/>
                </a:solidFill>
              </a:defRPr>
            </a:lvl3pPr>
            <a:lvl4pPr marL="0" indent="0">
              <a:spcBef>
                <a:spcPts val="0"/>
              </a:spcBef>
              <a:buNone/>
              <a:defRPr sz="1200">
                <a:solidFill>
                  <a:schemeClr val="bg1"/>
                </a:solidFill>
              </a:defRPr>
            </a:lvl4pPr>
            <a:lvl5pPr marL="0" indent="0">
              <a:spcBef>
                <a:spcPts val="0"/>
              </a:spcBef>
              <a:buNone/>
              <a:defRPr sz="1200">
                <a:solidFill>
                  <a:schemeClr val="bg1"/>
                </a:solidFill>
              </a:defRPr>
            </a:lvl5pPr>
          </a:lstStyle>
          <a:p>
            <a:pPr lvl="0"/>
            <a:r>
              <a:rPr lang="de-DE" dirty="0"/>
              <a:t>Firmenname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L-Form 12">
            <a:extLst>
              <a:ext uri="{FF2B5EF4-FFF2-40B4-BE49-F238E27FC236}">
                <a16:creationId xmlns:a16="http://schemas.microsoft.com/office/drawing/2014/main" id="{4470BEAA-30F3-459C-975F-305910811336}"/>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3" name="L-Form 12">
            <a:extLst>
              <a:ext uri="{FF2B5EF4-FFF2-40B4-BE49-F238E27FC236}">
                <a16:creationId xmlns:a16="http://schemas.microsoft.com/office/drawing/2014/main" id="{B6E8F6E6-6B15-4547-B6BE-89D2FA8E6CD5}"/>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solidFill>
                  <a:schemeClr val="bg1"/>
                </a:solidFill>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lvl1pPr>
              <a:defRPr>
                <a:solidFill>
                  <a:schemeClr val="bg2"/>
                </a:solidFill>
              </a:defRPr>
            </a:lvl1p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bg1"/>
                </a:solidFill>
              </a:defRPr>
            </a:lvl1p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10872000" cy="430887"/>
          </a:xfrm>
        </p:spPr>
        <p:txBody>
          <a:bodyPr>
            <a:spAutoFit/>
          </a:bodyPr>
          <a:lstStyle>
            <a:lvl1pPr>
              <a:defRPr sz="1400">
                <a:solidFill>
                  <a:schemeClr val="bg1"/>
                </a:solidFill>
              </a:defRPr>
            </a:lvl1pPr>
            <a:lvl2pPr>
              <a:defRPr sz="14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de-DE" dirty="0"/>
              <a:t>Platzhalter für eine Einleitung. [aus mehreren Werken, Filialen o. Ä. bestehender] Betrieb (im Hinblick auf seine wirtschaftliche Einheit)</a:t>
            </a:r>
          </a:p>
        </p:txBody>
      </p:sp>
      <p:sp>
        <p:nvSpPr>
          <p:cNvPr id="40" name="Textplatzhalter 39">
            <a:extLst>
              <a:ext uri="{FF2B5EF4-FFF2-40B4-BE49-F238E27FC236}">
                <a16:creationId xmlns:a16="http://schemas.microsoft.com/office/drawing/2014/main" id="{6F38FA21-6330-444B-9C56-78EC326226DF}"/>
              </a:ext>
            </a:extLst>
          </p:cNvPr>
          <p:cNvSpPr>
            <a:spLocks noGrp="1"/>
          </p:cNvSpPr>
          <p:nvPr>
            <p:ph type="body" sz="quarter" idx="35" hasCustomPrompt="1"/>
          </p:nvPr>
        </p:nvSpPr>
        <p:spPr bwMode="gray">
          <a:xfrm>
            <a:off x="4404333" y="4401308"/>
            <a:ext cx="3419475" cy="1800225"/>
          </a:xfrm>
          <a:custGeom>
            <a:avLst/>
            <a:gdLst>
              <a:gd name="connsiteX0" fmla="*/ 0 w 3419475"/>
              <a:gd name="connsiteY0" fmla="*/ 0 h 1800225"/>
              <a:gd name="connsiteX1" fmla="*/ 3419475 w 3419475"/>
              <a:gd name="connsiteY1" fmla="*/ 0 h 1800225"/>
              <a:gd name="connsiteX2" fmla="*/ 3419475 w 3419475"/>
              <a:gd name="connsiteY2" fmla="*/ 1800225 h 1800225"/>
              <a:gd name="connsiteX3" fmla="*/ 0 w 341947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419475" h="1800225">
                <a:moveTo>
                  <a:pt x="0" y="0"/>
                </a:moveTo>
                <a:lnTo>
                  <a:pt x="3419475" y="0"/>
                </a:lnTo>
                <a:lnTo>
                  <a:pt x="3419475" y="1800225"/>
                </a:lnTo>
                <a:lnTo>
                  <a:pt x="0" y="1800225"/>
                </a:lnTo>
                <a:close/>
              </a:path>
            </a:pathLst>
          </a:custGeom>
          <a:solidFill>
            <a:schemeClr val="bg1"/>
          </a:solidFill>
        </p:spPr>
        <p:txBody>
          <a:bodyPr wrap="square" lIns="144000" tIns="144000" rIns="144000" bIns="144000">
            <a:noAutofit/>
          </a:bodyPr>
          <a:lstStyle>
            <a:lvl1pPr marL="0" indent="0">
              <a:spcBef>
                <a:spcPts val="0"/>
              </a:spcBef>
              <a:buFont typeface="Arial" panose="020B0604020202020204" pitchFamily="34" charset="0"/>
              <a:buNone/>
              <a:defRPr sz="1200" cap="all" baseline="0">
                <a:solidFill>
                  <a:schemeClr val="accent1"/>
                </a:solidFill>
              </a:defRPr>
            </a:lvl1pPr>
            <a:lvl2pPr marL="0" indent="0">
              <a:spcBef>
                <a:spcPts val="0"/>
              </a:spcBef>
              <a:buFont typeface="Arial" panose="020B0604020202020204" pitchFamily="34" charset="0"/>
              <a:buNone/>
              <a:defRPr sz="1200" b="1">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de-DE" dirty="0"/>
              <a:t>LAND</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2" name="Textplatzhalter 17">
            <a:extLst>
              <a:ext uri="{FF2B5EF4-FFF2-40B4-BE49-F238E27FC236}">
                <a16:creationId xmlns:a16="http://schemas.microsoft.com/office/drawing/2014/main" id="{9C40A624-74F7-4050-A845-575AF79E08FE}"/>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
        <p:nvSpPr>
          <p:cNvPr id="5" name="Datumsplatzhalter 4">
            <a:extLst>
              <a:ext uri="{FF2B5EF4-FFF2-40B4-BE49-F238E27FC236}">
                <a16:creationId xmlns:a16="http://schemas.microsoft.com/office/drawing/2014/main" id="{14EDFE44-5278-4276-99BC-8B9E577BA2FC}"/>
              </a:ext>
            </a:extLst>
          </p:cNvPr>
          <p:cNvSpPr>
            <a:spLocks noGrp="1"/>
          </p:cNvSpPr>
          <p:nvPr>
            <p:ph type="dt" sz="half" idx="36"/>
          </p:nvPr>
        </p:nvSpPr>
        <p:spPr bwMode="gray"/>
        <p:txBody>
          <a:bodyPr/>
          <a:lstStyle>
            <a:lvl1pPr>
              <a:defRPr>
                <a:solidFill>
                  <a:schemeClr val="bg1"/>
                </a:solidFill>
              </a:defRPr>
            </a:lvl1pPr>
          </a:lstStyle>
          <a:p>
            <a:r>
              <a:rPr lang="de-DE"/>
              <a:t>© MTM ASSOCIATION e. V.</a:t>
            </a:r>
            <a:endParaRPr lang="de-DE" dirty="0"/>
          </a:p>
        </p:txBody>
      </p:sp>
      <p:sp>
        <p:nvSpPr>
          <p:cNvPr id="19" name="Textplatzhalter 17">
            <a:extLst>
              <a:ext uri="{FF2B5EF4-FFF2-40B4-BE49-F238E27FC236}">
                <a16:creationId xmlns:a16="http://schemas.microsoft.com/office/drawing/2014/main" id="{10FEE26D-88F2-468E-9EE1-299A86309E07}"/>
              </a:ext>
            </a:extLst>
          </p:cNvPr>
          <p:cNvSpPr>
            <a:spLocks noGrp="1"/>
          </p:cNvSpPr>
          <p:nvPr>
            <p:ph type="body" sz="quarter" idx="38" hasCustomPrompt="1"/>
          </p:nvPr>
        </p:nvSpPr>
        <p:spPr bwMode="gray">
          <a:xfrm>
            <a:off x="11081027" y="3663267"/>
            <a:ext cx="314325" cy="312738"/>
          </a:xfrm>
          <a:blipFill>
            <a:blip r:embed="rId8"/>
            <a:stretch>
              <a:fillRect/>
            </a:stretch>
          </a:blipFill>
        </p:spPr>
        <p:txBody>
          <a:bodyPr/>
          <a:lstStyle>
            <a:lvl1pPr>
              <a:defRPr sz="100">
                <a:noFill/>
              </a:defRPr>
            </a:lvl1pPr>
          </a:lstStyle>
          <a:p>
            <a:pPr lvl="0"/>
            <a:r>
              <a:rPr lang="de-DE" dirty="0"/>
              <a:t>x</a:t>
            </a:r>
          </a:p>
        </p:txBody>
      </p:sp>
    </p:spTree>
    <p:extLst>
      <p:ext uri="{BB962C8B-B14F-4D97-AF65-F5344CB8AC3E}">
        <p14:creationId xmlns:p14="http://schemas.microsoft.com/office/powerpoint/2010/main" val="2463068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 Overview">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658813" y="942485"/>
            <a:ext cx="10044113" cy="360099"/>
          </a:xfrm>
        </p:spPr>
        <p:txBody>
          <a:bodyPr/>
          <a:lstStyle>
            <a:lvl1pPr>
              <a:defRPr/>
            </a:lvl1pPr>
          </a:lstStyle>
          <a:p>
            <a:r>
              <a:rPr lang="de-DE" dirty="0"/>
              <a:t>Folientitel durch Klicken bearbeiten (max. zweizeilig)</a:t>
            </a:r>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lvl1pPr>
              <a:defRPr>
                <a:solidFill>
                  <a:schemeClr val="tx2"/>
                </a:solidFill>
              </a:defRPr>
            </a:lvl1pPr>
          </a:lstStyle>
          <a:p>
            <a:fld id="{D852D581-4176-4F6E-93E8-6741F4956FB1}" type="slidenum">
              <a:rPr lang="de-DE" smtClean="0"/>
              <a:pPr/>
              <a:t>‹Nr.›</a:t>
            </a:fld>
            <a:endParaRPr lang="de-DE" dirty="0"/>
          </a:p>
        </p:txBody>
      </p:sp>
      <p:sp>
        <p:nvSpPr>
          <p:cNvPr id="39" name="Textplatzhalter 6">
            <a:extLst>
              <a:ext uri="{FF2B5EF4-FFF2-40B4-BE49-F238E27FC236}">
                <a16:creationId xmlns:a16="http://schemas.microsoft.com/office/drawing/2014/main" id="{0EDE9C50-736A-4FA9-B1C0-DA2328288DF0}"/>
              </a:ext>
            </a:extLst>
          </p:cNvPr>
          <p:cNvSpPr>
            <a:spLocks noGrp="1"/>
          </p:cNvSpPr>
          <p:nvPr>
            <p:ph type="body" sz="quarter" idx="15" hasCustomPrompt="1"/>
          </p:nvPr>
        </p:nvSpPr>
        <p:spPr bwMode="gray">
          <a:xfrm>
            <a:off x="1343024" y="1808820"/>
            <a:ext cx="6481763" cy="1260032"/>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Name</a:t>
            </a:r>
          </a:p>
          <a:p>
            <a:pPr lvl="1"/>
            <a:r>
              <a:rPr lang="de-DE" dirty="0"/>
              <a:t>Platzhalter Erläuterung</a:t>
            </a:r>
          </a:p>
        </p:txBody>
      </p:sp>
      <p:sp>
        <p:nvSpPr>
          <p:cNvPr id="41" name="Textplatzhalter 6">
            <a:extLst>
              <a:ext uri="{FF2B5EF4-FFF2-40B4-BE49-F238E27FC236}">
                <a16:creationId xmlns:a16="http://schemas.microsoft.com/office/drawing/2014/main" id="{F5E6FED4-4544-4FF0-A8E1-E86D945A6148}"/>
              </a:ext>
            </a:extLst>
          </p:cNvPr>
          <p:cNvSpPr>
            <a:spLocks noGrp="1"/>
          </p:cNvSpPr>
          <p:nvPr>
            <p:ph type="body" sz="quarter" idx="17" hasCustomPrompt="1"/>
          </p:nvPr>
        </p:nvSpPr>
        <p:spPr bwMode="gray">
          <a:xfrm>
            <a:off x="1343024" y="3303040"/>
            <a:ext cx="6481763" cy="1260032"/>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Position</a:t>
            </a:r>
          </a:p>
          <a:p>
            <a:pPr lvl="1"/>
            <a:r>
              <a:rPr lang="de-DE" dirty="0"/>
              <a:t>Platzhalter Erläuterung</a:t>
            </a:r>
          </a:p>
        </p:txBody>
      </p:sp>
      <p:sp>
        <p:nvSpPr>
          <p:cNvPr id="45" name="Textplatzhalter 6">
            <a:extLst>
              <a:ext uri="{FF2B5EF4-FFF2-40B4-BE49-F238E27FC236}">
                <a16:creationId xmlns:a16="http://schemas.microsoft.com/office/drawing/2014/main" id="{C56A16B6-419B-4D58-9950-A42927DCB8CB}"/>
              </a:ext>
            </a:extLst>
          </p:cNvPr>
          <p:cNvSpPr>
            <a:spLocks noGrp="1"/>
          </p:cNvSpPr>
          <p:nvPr>
            <p:ph type="body" sz="quarter" idx="21" hasCustomPrompt="1"/>
          </p:nvPr>
        </p:nvSpPr>
        <p:spPr bwMode="gray">
          <a:xfrm>
            <a:off x="1343024" y="4797260"/>
            <a:ext cx="6481763" cy="1260032"/>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tx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Platzhalter Fähigkeiten</a:t>
            </a:r>
          </a:p>
          <a:p>
            <a:pPr lvl="1"/>
            <a:r>
              <a:rPr lang="de-DE" dirty="0"/>
              <a:t>Platzhalter Erläuterung</a:t>
            </a:r>
          </a:p>
        </p:txBody>
      </p:sp>
      <p:sp>
        <p:nvSpPr>
          <p:cNvPr id="68" name="Textplatzhalter 17">
            <a:extLst>
              <a:ext uri="{FF2B5EF4-FFF2-40B4-BE49-F238E27FC236}">
                <a16:creationId xmlns:a16="http://schemas.microsoft.com/office/drawing/2014/main" id="{8905F4DC-61A7-4AE2-B579-0E28E36FAEBA}"/>
              </a:ext>
            </a:extLst>
          </p:cNvPr>
          <p:cNvSpPr>
            <a:spLocks noGrp="1"/>
          </p:cNvSpPr>
          <p:nvPr>
            <p:ph type="body" sz="quarter" idx="23" hasCustomPrompt="1"/>
          </p:nvPr>
        </p:nvSpPr>
        <p:spPr bwMode="gray">
          <a:xfrm>
            <a:off x="658813" y="2187217"/>
            <a:ext cx="504825" cy="503238"/>
          </a:xfrm>
          <a:blipFill>
            <a:blip r:embed="rId7"/>
            <a:stretch>
              <a:fillRect/>
            </a:stretch>
          </a:blipFill>
        </p:spPr>
        <p:txBody>
          <a:bodyPr/>
          <a:lstStyle>
            <a:lvl1pPr>
              <a:defRPr sz="100">
                <a:noFill/>
              </a:defRPr>
            </a:lvl1pPr>
          </a:lstStyle>
          <a:p>
            <a:pPr lvl="0"/>
            <a:r>
              <a:rPr lang="de-DE" dirty="0"/>
              <a:t>x</a:t>
            </a:r>
          </a:p>
        </p:txBody>
      </p:sp>
      <p:sp>
        <p:nvSpPr>
          <p:cNvPr id="69" name="Textplatzhalter 17">
            <a:extLst>
              <a:ext uri="{FF2B5EF4-FFF2-40B4-BE49-F238E27FC236}">
                <a16:creationId xmlns:a16="http://schemas.microsoft.com/office/drawing/2014/main" id="{40C34265-1DB1-4370-A598-54ACC31BFD17}"/>
              </a:ext>
            </a:extLst>
          </p:cNvPr>
          <p:cNvSpPr>
            <a:spLocks noGrp="1"/>
          </p:cNvSpPr>
          <p:nvPr>
            <p:ph type="body" sz="quarter" idx="24" hasCustomPrompt="1"/>
          </p:nvPr>
        </p:nvSpPr>
        <p:spPr bwMode="gray">
          <a:xfrm>
            <a:off x="658813" y="3681437"/>
            <a:ext cx="504825" cy="503238"/>
          </a:xfrm>
          <a:blipFill>
            <a:blip r:embed="rId8"/>
            <a:stretch>
              <a:fillRect/>
            </a:stretch>
          </a:blipFill>
        </p:spPr>
        <p:txBody>
          <a:bodyPr/>
          <a:lstStyle>
            <a:lvl1pPr>
              <a:defRPr sz="100">
                <a:noFill/>
              </a:defRPr>
            </a:lvl1pPr>
          </a:lstStyle>
          <a:p>
            <a:pPr lvl="0"/>
            <a:r>
              <a:rPr lang="de-DE" dirty="0"/>
              <a:t>x</a:t>
            </a:r>
          </a:p>
        </p:txBody>
      </p:sp>
      <p:sp>
        <p:nvSpPr>
          <p:cNvPr id="71" name="Textplatzhalter 17">
            <a:extLst>
              <a:ext uri="{FF2B5EF4-FFF2-40B4-BE49-F238E27FC236}">
                <a16:creationId xmlns:a16="http://schemas.microsoft.com/office/drawing/2014/main" id="{44B39BC2-E5A3-4C29-9A92-41FFCECE920B}"/>
              </a:ext>
            </a:extLst>
          </p:cNvPr>
          <p:cNvSpPr>
            <a:spLocks noGrp="1"/>
          </p:cNvSpPr>
          <p:nvPr>
            <p:ph type="body" sz="quarter" idx="26" hasCustomPrompt="1"/>
          </p:nvPr>
        </p:nvSpPr>
        <p:spPr bwMode="gray">
          <a:xfrm>
            <a:off x="658813" y="5175657"/>
            <a:ext cx="504825" cy="503238"/>
          </a:xfrm>
          <a:blipFill>
            <a:blip r:embed="rId9"/>
            <a:stretch>
              <a:fillRect/>
            </a:stretch>
          </a:blipFill>
        </p:spPr>
        <p:txBody>
          <a:bodyPr/>
          <a:lstStyle>
            <a:lvl1pPr>
              <a:defRPr sz="100">
                <a:noFill/>
              </a:defRPr>
            </a:lvl1pPr>
          </a:lstStyle>
          <a:p>
            <a:pPr lvl="0"/>
            <a:r>
              <a:rPr lang="de-DE" dirty="0"/>
              <a:t>x</a:t>
            </a:r>
          </a:p>
        </p:txBody>
      </p:sp>
      <p:sp>
        <p:nvSpPr>
          <p:cNvPr id="26" name="Textplatzhalter 25">
            <a:extLst>
              <a:ext uri="{FF2B5EF4-FFF2-40B4-BE49-F238E27FC236}">
                <a16:creationId xmlns:a16="http://schemas.microsoft.com/office/drawing/2014/main" id="{580EF5EF-2659-485D-B3C4-5F196871FE99}"/>
              </a:ext>
            </a:extLst>
          </p:cNvPr>
          <p:cNvSpPr>
            <a:spLocks noGrp="1"/>
          </p:cNvSpPr>
          <p:nvPr>
            <p:ph type="body" sz="quarter" idx="34" hasCustomPrompt="1"/>
          </p:nvPr>
        </p:nvSpPr>
        <p:spPr bwMode="gray">
          <a:xfrm>
            <a:off x="8112748" y="1665289"/>
            <a:ext cx="3419475" cy="4535486"/>
          </a:xfrm>
          <a:custGeom>
            <a:avLst/>
            <a:gdLst>
              <a:gd name="connsiteX0" fmla="*/ 0 w 3419475"/>
              <a:gd name="connsiteY0" fmla="*/ 0 h 1800225"/>
              <a:gd name="connsiteX1" fmla="*/ 3419475 w 3419475"/>
              <a:gd name="connsiteY1" fmla="*/ 0 h 1800225"/>
              <a:gd name="connsiteX2" fmla="*/ 3419475 w 3419475"/>
              <a:gd name="connsiteY2" fmla="*/ 1800225 h 1800225"/>
              <a:gd name="connsiteX3" fmla="*/ 0 w 3419475"/>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3419475" h="1800225">
                <a:moveTo>
                  <a:pt x="0" y="0"/>
                </a:moveTo>
                <a:lnTo>
                  <a:pt x="3419475" y="0"/>
                </a:lnTo>
                <a:lnTo>
                  <a:pt x="3419475" y="1800225"/>
                </a:lnTo>
                <a:lnTo>
                  <a:pt x="0" y="1800225"/>
                </a:lnTo>
                <a:close/>
              </a:path>
            </a:pathLst>
          </a:custGeom>
          <a:gradFill>
            <a:gsLst>
              <a:gs pos="60000">
                <a:schemeClr val="accent2"/>
              </a:gs>
              <a:gs pos="100000">
                <a:schemeClr val="accent3"/>
              </a:gs>
              <a:gs pos="0">
                <a:schemeClr val="accent1"/>
              </a:gs>
            </a:gsLst>
            <a:lin ang="0" scaled="1"/>
          </a:gradFill>
          <a:ln w="12700">
            <a:noFill/>
          </a:ln>
        </p:spPr>
        <p:txBody>
          <a:bodyPr wrap="square" lIns="108000" tIns="900000" rIns="108000" bIns="144000">
            <a:noAutofit/>
          </a:bodyPr>
          <a:lstStyle>
            <a:lvl1pPr marL="180000" indent="-180000">
              <a:spcBef>
                <a:spcPts val="600"/>
              </a:spcBef>
              <a:buFont typeface="Wingdings" panose="05000000000000000000" pitchFamily="2" charset="2"/>
              <a:buChar char="§"/>
              <a:defRPr sz="1600" b="0" cap="none" baseline="0">
                <a:solidFill>
                  <a:schemeClr val="bg1"/>
                </a:solidFill>
              </a:defRPr>
            </a:lvl1pPr>
            <a:lvl2pPr marL="180000" indent="-180000">
              <a:spcBef>
                <a:spcPts val="600"/>
              </a:spcBef>
              <a:buFont typeface="Wingdings" panose="05000000000000000000" pitchFamily="2" charset="2"/>
              <a:buChar char="§"/>
              <a:defRPr sz="1800" b="0" cap="none" baseline="0">
                <a:solidFill>
                  <a:schemeClr val="bg1"/>
                </a:solidFill>
              </a:defRPr>
            </a:lvl2pPr>
            <a:lvl3pPr marL="180000" indent="-180000">
              <a:spcBef>
                <a:spcPts val="600"/>
              </a:spcBef>
              <a:buFont typeface="Wingdings" panose="05000000000000000000" pitchFamily="2" charset="2"/>
              <a:buChar char="§"/>
              <a:defRPr sz="1800" b="0" cap="none" baseline="0">
                <a:solidFill>
                  <a:schemeClr val="bg1"/>
                </a:solidFill>
              </a:defRPr>
            </a:lvl3pPr>
            <a:lvl4pPr marL="180000" indent="-180000">
              <a:spcBef>
                <a:spcPts val="600"/>
              </a:spcBef>
              <a:buFont typeface="Wingdings" panose="05000000000000000000" pitchFamily="2" charset="2"/>
              <a:buChar char="§"/>
              <a:defRPr sz="1800" b="0" cap="none" baseline="0">
                <a:solidFill>
                  <a:schemeClr val="bg1"/>
                </a:solidFill>
              </a:defRPr>
            </a:lvl4pPr>
            <a:lvl5pPr marL="180000" indent="-180000">
              <a:spcBef>
                <a:spcPts val="600"/>
              </a:spcBef>
              <a:buFont typeface="Wingdings" panose="05000000000000000000" pitchFamily="2" charset="2"/>
              <a:buChar char="§"/>
              <a:defRPr sz="1800" b="0" cap="none" baseline="0">
                <a:solidFill>
                  <a:schemeClr val="bg1"/>
                </a:solidFill>
              </a:defRPr>
            </a:lvl5pPr>
          </a:lstStyle>
          <a:p>
            <a:pPr lvl="0"/>
            <a:r>
              <a:rPr lang="de-DE" dirty="0"/>
              <a:t>Text durch Klicken bearbeiten</a:t>
            </a:r>
          </a:p>
          <a:p>
            <a:pPr lvl="0"/>
            <a:r>
              <a:rPr lang="de-DE" dirty="0"/>
              <a:t>Zweite Ebene</a:t>
            </a:r>
          </a:p>
          <a:p>
            <a:pPr lvl="0"/>
            <a:r>
              <a:rPr lang="de-DE" dirty="0"/>
              <a:t>Dritte Ebene</a:t>
            </a:r>
          </a:p>
          <a:p>
            <a:pPr lvl="0"/>
            <a:r>
              <a:rPr lang="de-DE" dirty="0"/>
              <a:t>Vierte Ebene</a:t>
            </a:r>
          </a:p>
          <a:p>
            <a:pPr lvl="0"/>
            <a:r>
              <a:rPr lang="de-DE" dirty="0"/>
              <a:t>Fünfte Ebene</a:t>
            </a:r>
          </a:p>
        </p:txBody>
      </p:sp>
      <p:sp>
        <p:nvSpPr>
          <p:cNvPr id="29" name="Textplatzhalter 6">
            <a:extLst>
              <a:ext uri="{FF2B5EF4-FFF2-40B4-BE49-F238E27FC236}">
                <a16:creationId xmlns:a16="http://schemas.microsoft.com/office/drawing/2014/main" id="{EC8D12F0-0FE5-4061-9081-F3A08AA7C822}"/>
              </a:ext>
            </a:extLst>
          </p:cNvPr>
          <p:cNvSpPr>
            <a:spLocks noGrp="1"/>
          </p:cNvSpPr>
          <p:nvPr>
            <p:ph type="body" sz="quarter" idx="35" hasCustomPrompt="1"/>
          </p:nvPr>
        </p:nvSpPr>
        <p:spPr bwMode="gray">
          <a:xfrm>
            <a:off x="8868717" y="1918463"/>
            <a:ext cx="2555875" cy="465650"/>
          </a:xfrm>
        </p:spPr>
        <p:txBody>
          <a:bodyPr wrap="square"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bg1"/>
                </a:solidFill>
              </a:defRPr>
            </a:lvl1pPr>
            <a:lvl2pPr marL="0" indent="0">
              <a:spcBef>
                <a:spcPts val="400"/>
              </a:spcBef>
              <a:buFont typeface="Arial" panose="020B0604020202020204" pitchFamily="34" charset="0"/>
              <a:buNone/>
              <a:defRPr sz="1600">
                <a:solidFill>
                  <a:schemeClr val="tx1"/>
                </a:solidFill>
              </a:defRPr>
            </a:lvl2pPr>
            <a:lvl3pPr marL="0" indent="0">
              <a:buNone/>
              <a:defRPr sz="2600">
                <a:solidFill>
                  <a:schemeClr val="bg1"/>
                </a:solidFill>
              </a:defRPr>
            </a:lvl3pPr>
            <a:lvl4pPr marL="0" indent="0">
              <a:buNone/>
              <a:defRPr sz="2600">
                <a:solidFill>
                  <a:schemeClr val="bg1"/>
                </a:solidFill>
              </a:defRPr>
            </a:lvl4pPr>
            <a:lvl5pPr marL="0" indent="0">
              <a:buNone/>
              <a:defRPr sz="2600">
                <a:solidFill>
                  <a:schemeClr val="bg1"/>
                </a:solidFill>
              </a:defRPr>
            </a:lvl5pPr>
          </a:lstStyle>
          <a:p>
            <a:pPr lvl="0"/>
            <a:r>
              <a:rPr lang="de-DE" dirty="0"/>
              <a:t>Relevante Projekte</a:t>
            </a:r>
          </a:p>
        </p:txBody>
      </p:sp>
      <p:sp>
        <p:nvSpPr>
          <p:cNvPr id="31" name="Textplatzhalter 17">
            <a:extLst>
              <a:ext uri="{FF2B5EF4-FFF2-40B4-BE49-F238E27FC236}">
                <a16:creationId xmlns:a16="http://schemas.microsoft.com/office/drawing/2014/main" id="{671F690E-08C8-4B76-9425-2517347E92E2}"/>
              </a:ext>
            </a:extLst>
          </p:cNvPr>
          <p:cNvSpPr>
            <a:spLocks noGrp="1"/>
          </p:cNvSpPr>
          <p:nvPr>
            <p:ph type="body" sz="quarter" idx="36" hasCustomPrompt="1"/>
          </p:nvPr>
        </p:nvSpPr>
        <p:spPr bwMode="gray">
          <a:xfrm>
            <a:off x="8257173" y="1918463"/>
            <a:ext cx="467120" cy="465650"/>
          </a:xfrm>
          <a:blipFill>
            <a:blip r:embed="rId10"/>
            <a:stretch>
              <a:fillRect/>
            </a:stretch>
          </a:blipFill>
        </p:spPr>
        <p:txBody>
          <a:bodyPr/>
          <a:lstStyle>
            <a:lvl1pPr>
              <a:defRPr sz="100">
                <a:noFill/>
              </a:defRPr>
            </a:lvl1pPr>
          </a:lstStyle>
          <a:p>
            <a:pPr lvl="0"/>
            <a:r>
              <a:rPr lang="de-DE" dirty="0"/>
              <a:t>x</a:t>
            </a:r>
          </a:p>
        </p:txBody>
      </p:sp>
      <p:sp>
        <p:nvSpPr>
          <p:cNvPr id="5" name="Datumsplatzhalter 4">
            <a:extLst>
              <a:ext uri="{FF2B5EF4-FFF2-40B4-BE49-F238E27FC236}">
                <a16:creationId xmlns:a16="http://schemas.microsoft.com/office/drawing/2014/main" id="{4491F018-D68E-4327-9233-003A18CB48E1}"/>
              </a:ext>
            </a:extLst>
          </p:cNvPr>
          <p:cNvSpPr>
            <a:spLocks noGrp="1"/>
          </p:cNvSpPr>
          <p:nvPr>
            <p:ph type="dt" sz="half" idx="37"/>
          </p:nvPr>
        </p:nvSpPr>
        <p:spPr bwMode="gray"/>
        <p:txBody>
          <a:bodyPr/>
          <a:lstStyle/>
          <a:p>
            <a:r>
              <a:rPr lang="de-DE" noProof="0"/>
              <a:t>© MTM ASSOCIATION e. V.</a:t>
            </a:r>
            <a:endParaRPr lang="de-DE" noProof="0" dirty="0"/>
          </a:p>
        </p:txBody>
      </p:sp>
      <p:sp>
        <p:nvSpPr>
          <p:cNvPr id="6" name="Fußzeilenplatzhalter 5">
            <a:extLst>
              <a:ext uri="{FF2B5EF4-FFF2-40B4-BE49-F238E27FC236}">
                <a16:creationId xmlns:a16="http://schemas.microsoft.com/office/drawing/2014/main" id="{77380A7D-5778-4AEE-936C-46A3BC7D9B5B}"/>
              </a:ext>
            </a:extLst>
          </p:cNvPr>
          <p:cNvSpPr>
            <a:spLocks noGrp="1"/>
          </p:cNvSpPr>
          <p:nvPr>
            <p:ph type="ftr" sz="quarter" idx="38"/>
          </p:nvPr>
        </p:nvSpPr>
        <p:spPr bwMode="gray"/>
        <p:txBody>
          <a:bodyPr/>
          <a:lstStyle/>
          <a:p>
            <a:r>
              <a:rPr lang="de-DE"/>
              <a:t>EAWS-Practitioner</a:t>
            </a:r>
            <a:endParaRPr lang="de-DE" dirty="0"/>
          </a:p>
        </p:txBody>
      </p:sp>
    </p:spTree>
    <p:extLst>
      <p:ext uri="{BB962C8B-B14F-4D97-AF65-F5344CB8AC3E}">
        <p14:creationId xmlns:p14="http://schemas.microsoft.com/office/powerpoint/2010/main" val="1631325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1146175" y="2074783"/>
            <a:ext cx="4608513" cy="2708434"/>
          </a:xfrm>
        </p:spPr>
        <p:txBody>
          <a:bodyPr anchor="ctr">
            <a:spAutoFit/>
          </a:bodyPr>
          <a:lstStyle>
            <a:lvl1pPr algn="ctr">
              <a:lnSpc>
                <a:spcPct val="100000"/>
              </a:lnSpc>
              <a:defRPr sz="4400">
                <a:solidFill>
                  <a:schemeClr val="bg1"/>
                </a:solidFill>
              </a:defRPr>
            </a:lvl1pPr>
          </a:lstStyle>
          <a:p>
            <a:r>
              <a:rPr lang="de-DE" dirty="0"/>
              <a:t>Platzhalter</a:t>
            </a:r>
            <a:br>
              <a:rPr lang="de-DE" dirty="0"/>
            </a:br>
            <a:r>
              <a:rPr lang="de-DE" dirty="0"/>
              <a:t>für eine abschließende Botschaft</a:t>
            </a:r>
          </a:p>
        </p:txBody>
      </p:sp>
      <p:sp>
        <p:nvSpPr>
          <p:cNvPr id="19" name="L-Form 12">
            <a:extLst>
              <a:ext uri="{FF2B5EF4-FFF2-40B4-BE49-F238E27FC236}">
                <a16:creationId xmlns:a16="http://schemas.microsoft.com/office/drawing/2014/main" id="{63107D5C-DC28-4655-9939-F99771CAA4F1}"/>
              </a:ext>
            </a:extLst>
          </p:cNvPr>
          <p:cNvSpPr/>
          <p:nvPr userDrawn="1"/>
        </p:nvSpPr>
        <p:spPr bwMode="gray">
          <a:xfrm>
            <a:off x="659396" y="507656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20" name="L-Form 12">
            <a:extLst>
              <a:ext uri="{FF2B5EF4-FFF2-40B4-BE49-F238E27FC236}">
                <a16:creationId xmlns:a16="http://schemas.microsoft.com/office/drawing/2014/main" id="{D0A28CB4-E548-4B04-BDB1-1567278DBAAE}"/>
              </a:ext>
            </a:extLst>
          </p:cNvPr>
          <p:cNvSpPr/>
          <p:nvPr userDrawn="1"/>
        </p:nvSpPr>
        <p:spPr bwMode="gray">
          <a:xfrm rot="10800000">
            <a:off x="5115270" y="65669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22" name="L-Form 12">
            <a:extLst>
              <a:ext uri="{FF2B5EF4-FFF2-40B4-BE49-F238E27FC236}">
                <a16:creationId xmlns:a16="http://schemas.microsoft.com/office/drawing/2014/main" id="{1252FE3D-3957-4BA7-8439-188F824B637A}"/>
              </a:ext>
            </a:extLst>
          </p:cNvPr>
          <p:cNvSpPr/>
          <p:nvPr userDrawn="1"/>
        </p:nvSpPr>
        <p:spPr bwMode="gray">
          <a:xfrm flipH="1">
            <a:off x="5115270" y="507656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Tree>
    <p:extLst>
      <p:ext uri="{BB962C8B-B14F-4D97-AF65-F5344CB8AC3E}">
        <p14:creationId xmlns:p14="http://schemas.microsoft.com/office/powerpoint/2010/main" val="2929423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nal Slide 0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10" name="Rechteck 9">
            <a:extLst>
              <a:ext uri="{FF2B5EF4-FFF2-40B4-BE49-F238E27FC236}">
                <a16:creationId xmlns:a16="http://schemas.microsoft.com/office/drawing/2014/main" id="{78EBA6F5-4C0E-4CCF-B008-85EF62ED8EA9}"/>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a:xfrm>
            <a:off x="1343024" y="2413337"/>
            <a:ext cx="6084888" cy="2031325"/>
          </a:xfrm>
        </p:spPr>
        <p:txBody>
          <a:bodyPr anchor="ctr">
            <a:spAutoFit/>
          </a:bodyPr>
          <a:lstStyle>
            <a:lvl1pPr algn="ctr">
              <a:lnSpc>
                <a:spcPct val="100000"/>
              </a:lnSpc>
              <a:defRPr sz="4400">
                <a:solidFill>
                  <a:schemeClr val="bg1"/>
                </a:solidFill>
              </a:defRPr>
            </a:lvl1pPr>
          </a:lstStyle>
          <a:p>
            <a:pPr algn="ctr"/>
            <a:r>
              <a:rPr lang="de-DE" sz="4400" b="1" spc="-150" dirty="0">
                <a:solidFill>
                  <a:schemeClr val="bg1"/>
                </a:solidFill>
                <a:latin typeface="Verdana" panose="020B0604030504040204" pitchFamily="34" charset="0"/>
                <a:ea typeface="Verdana" panose="020B0604030504040204" pitchFamily="34" charset="0"/>
                <a:cs typeface="Verdana" panose="020B0604030504040204" pitchFamily="34" charset="0"/>
              </a:rPr>
              <a:t>Platzhalter für eine abschließende Botschaft</a:t>
            </a:r>
          </a:p>
        </p:txBody>
      </p:sp>
      <p:sp>
        <p:nvSpPr>
          <p:cNvPr id="19" name="L-Form 12">
            <a:extLst>
              <a:ext uri="{FF2B5EF4-FFF2-40B4-BE49-F238E27FC236}">
                <a16:creationId xmlns:a16="http://schemas.microsoft.com/office/drawing/2014/main" id="{63107D5C-DC28-4655-9939-F99771CAA4F1}"/>
              </a:ext>
            </a:extLst>
          </p:cNvPr>
          <p:cNvSpPr/>
          <p:nvPr userDrawn="1"/>
        </p:nvSpPr>
        <p:spPr bwMode="gray">
          <a:xfrm>
            <a:off x="659396" y="507656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1" name="L-Form 12">
            <a:extLst>
              <a:ext uri="{FF2B5EF4-FFF2-40B4-BE49-F238E27FC236}">
                <a16:creationId xmlns:a16="http://schemas.microsoft.com/office/drawing/2014/main" id="{63F6FC04-075A-458D-BAF2-738B3C27E9FA}"/>
              </a:ext>
            </a:extLst>
          </p:cNvPr>
          <p:cNvSpPr/>
          <p:nvPr userDrawn="1"/>
        </p:nvSpPr>
        <p:spPr bwMode="gray">
          <a:xfrm rot="10800000">
            <a:off x="6987478" y="65669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2" name="L-Form 12">
            <a:extLst>
              <a:ext uri="{FF2B5EF4-FFF2-40B4-BE49-F238E27FC236}">
                <a16:creationId xmlns:a16="http://schemas.microsoft.com/office/drawing/2014/main" id="{9448063A-5CED-4833-9E77-83B2C4B9276C}"/>
              </a:ext>
            </a:extLst>
          </p:cNvPr>
          <p:cNvSpPr/>
          <p:nvPr userDrawn="1"/>
        </p:nvSpPr>
        <p:spPr bwMode="gray">
          <a:xfrm flipH="1">
            <a:off x="6987478" y="5076562"/>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Tree>
    <p:extLst>
      <p:ext uri="{BB962C8B-B14F-4D97-AF65-F5344CB8AC3E}">
        <p14:creationId xmlns:p14="http://schemas.microsoft.com/office/powerpoint/2010/main" val="4083941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pt-B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pt-BR"/>
          </a:p>
        </p:txBody>
      </p:sp>
      <p:sp>
        <p:nvSpPr>
          <p:cNvPr id="4" name="Datumsplatzhalter 3"/>
          <p:cNvSpPr>
            <a:spLocks noGrp="1"/>
          </p:cNvSpPr>
          <p:nvPr>
            <p:ph type="dt" sz="half" idx="10"/>
          </p:nvPr>
        </p:nvSpPr>
        <p:spPr/>
        <p:txBody>
          <a:bodyPr/>
          <a:lstStyle/>
          <a:p>
            <a:r>
              <a:rPr lang="de-DE"/>
              <a:t>© MTM ASSOCIATION e. V.</a:t>
            </a:r>
            <a:endParaRPr lang="pt-BR"/>
          </a:p>
        </p:txBody>
      </p:sp>
      <p:sp>
        <p:nvSpPr>
          <p:cNvPr id="5" name="Fußzeilenplatzhalter 4"/>
          <p:cNvSpPr>
            <a:spLocks noGrp="1"/>
          </p:cNvSpPr>
          <p:nvPr>
            <p:ph type="ftr" sz="quarter" idx="11"/>
          </p:nvPr>
        </p:nvSpPr>
        <p:spPr/>
        <p:txBody>
          <a:bodyPr/>
          <a:lstStyle/>
          <a:p>
            <a:r>
              <a:rPr lang="pt-BR"/>
              <a:t>EAWS-Practitioner</a:t>
            </a:r>
          </a:p>
        </p:txBody>
      </p:sp>
      <p:sp>
        <p:nvSpPr>
          <p:cNvPr id="6" name="Foliennummernplatzhalter 5"/>
          <p:cNvSpPr>
            <a:spLocks noGrp="1"/>
          </p:cNvSpPr>
          <p:nvPr>
            <p:ph type="sldNum" sz="quarter" idx="12"/>
          </p:nvPr>
        </p:nvSpPr>
        <p:spPr/>
        <p:txBody>
          <a:bodyPr/>
          <a:lstStyle/>
          <a:p>
            <a:fld id="{3249E785-F4F3-430D-9206-BCB3B2BB97B4}" type="slidenum">
              <a:rPr lang="pt-BR" smtClean="0"/>
              <a:t>‹Nr.›</a:t>
            </a:fld>
            <a:endParaRPr lang="pt-BR"/>
          </a:p>
        </p:txBody>
      </p:sp>
    </p:spTree>
    <p:extLst>
      <p:ext uri="{BB962C8B-B14F-4D97-AF65-F5344CB8AC3E}">
        <p14:creationId xmlns:p14="http://schemas.microsoft.com/office/powerpoint/2010/main" val="307917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hite 0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F893DEF-916C-4A70-AB78-F2A7960C4D9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4"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EF893DEF-916C-4A70-AB78-F2A7960C4D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14929C9-AD4F-4BEA-A7AF-1D0CF0E9FFDD}"/>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6BF7018B-59AE-4A5E-980E-B2753F5B8AB2}"/>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9AD55D2F-5D66-47FB-8CC5-8F9AA5BC7A2A}"/>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BCDE26E8-498E-45B3-9B52-202396EB4047}"/>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11" name="Textplatzhalter 10">
            <a:extLst>
              <a:ext uri="{FF2B5EF4-FFF2-40B4-BE49-F238E27FC236}">
                <a16:creationId xmlns:a16="http://schemas.microsoft.com/office/drawing/2014/main" id="{BBD2453F-35A6-49D6-8727-C869B5444F52}"/>
              </a:ext>
            </a:extLst>
          </p:cNvPr>
          <p:cNvSpPr>
            <a:spLocks noGrp="1"/>
          </p:cNvSpPr>
          <p:nvPr>
            <p:ph type="body" sz="quarter" idx="13" hasCustomPrompt="1"/>
          </p:nvPr>
        </p:nvSpPr>
        <p:spPr bwMode="gray">
          <a:xfrm>
            <a:off x="659396" y="1665286"/>
            <a:ext cx="10872788"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01.	</a:t>
            </a:r>
            <a:r>
              <a:rPr lang="de-DE" dirty="0" err="1"/>
              <a:t>Agendapunkt</a:t>
            </a:r>
            <a:r>
              <a:rPr lang="de-DE" dirty="0"/>
              <a:t> durch Klicken bearbeiten</a:t>
            </a:r>
          </a:p>
          <a:p>
            <a:pPr lvl="1"/>
            <a:r>
              <a:rPr lang="de-DE" dirty="0"/>
              <a:t>	Unterpunkt durch Klicken bearbeiten</a:t>
            </a:r>
          </a:p>
        </p:txBody>
      </p:sp>
      <p:sp>
        <p:nvSpPr>
          <p:cNvPr id="12" name="Textplatzhalter 10">
            <a:extLst>
              <a:ext uri="{FF2B5EF4-FFF2-40B4-BE49-F238E27FC236}">
                <a16:creationId xmlns:a16="http://schemas.microsoft.com/office/drawing/2014/main" id="{1A2CF0C6-0EAC-42C2-8FF9-4B87994C4BA7}"/>
              </a:ext>
            </a:extLst>
          </p:cNvPr>
          <p:cNvSpPr>
            <a:spLocks noGrp="1"/>
          </p:cNvSpPr>
          <p:nvPr>
            <p:ph type="body" sz="quarter" idx="14" hasCustomPrompt="1"/>
          </p:nvPr>
        </p:nvSpPr>
        <p:spPr bwMode="gray">
          <a:xfrm>
            <a:off x="659396" y="2435648"/>
            <a:ext cx="10872788"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02.	</a:t>
            </a:r>
            <a:r>
              <a:rPr lang="de-DE" dirty="0" err="1"/>
              <a:t>Agendapunkt</a:t>
            </a:r>
            <a:r>
              <a:rPr lang="de-DE" dirty="0"/>
              <a:t> durch Klicken bearbeiten</a:t>
            </a:r>
          </a:p>
          <a:p>
            <a:pPr lvl="1"/>
            <a:r>
              <a:rPr lang="de-DE" dirty="0"/>
              <a:t>	Unterpunkt durch Klicken bearbeiten</a:t>
            </a:r>
          </a:p>
        </p:txBody>
      </p:sp>
      <p:sp>
        <p:nvSpPr>
          <p:cNvPr id="13" name="Textplatzhalter 10">
            <a:extLst>
              <a:ext uri="{FF2B5EF4-FFF2-40B4-BE49-F238E27FC236}">
                <a16:creationId xmlns:a16="http://schemas.microsoft.com/office/drawing/2014/main" id="{814743B0-83C3-47A4-BF3A-DECE49F13F11}"/>
              </a:ext>
            </a:extLst>
          </p:cNvPr>
          <p:cNvSpPr>
            <a:spLocks noGrp="1"/>
          </p:cNvSpPr>
          <p:nvPr>
            <p:ph type="body" sz="quarter" idx="15" hasCustomPrompt="1"/>
          </p:nvPr>
        </p:nvSpPr>
        <p:spPr bwMode="gray">
          <a:xfrm>
            <a:off x="659396" y="3206010"/>
            <a:ext cx="10872788"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03.	</a:t>
            </a:r>
            <a:r>
              <a:rPr lang="de-DE" dirty="0" err="1"/>
              <a:t>Agendapunkt</a:t>
            </a:r>
            <a:r>
              <a:rPr lang="de-DE" dirty="0"/>
              <a:t> durch Klicken bearbeiten</a:t>
            </a:r>
          </a:p>
          <a:p>
            <a:pPr lvl="1"/>
            <a:r>
              <a:rPr lang="de-DE" dirty="0"/>
              <a:t>	Unterpunkt durch Klicken bearbeiten</a:t>
            </a:r>
          </a:p>
        </p:txBody>
      </p:sp>
      <p:sp>
        <p:nvSpPr>
          <p:cNvPr id="14" name="Textplatzhalter 10">
            <a:extLst>
              <a:ext uri="{FF2B5EF4-FFF2-40B4-BE49-F238E27FC236}">
                <a16:creationId xmlns:a16="http://schemas.microsoft.com/office/drawing/2014/main" id="{F8CCC617-CEAE-43DC-9452-2675FC043059}"/>
              </a:ext>
            </a:extLst>
          </p:cNvPr>
          <p:cNvSpPr>
            <a:spLocks noGrp="1"/>
          </p:cNvSpPr>
          <p:nvPr>
            <p:ph type="body" sz="quarter" idx="16" hasCustomPrompt="1"/>
          </p:nvPr>
        </p:nvSpPr>
        <p:spPr bwMode="gray">
          <a:xfrm>
            <a:off x="659396" y="3976372"/>
            <a:ext cx="10872788"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04.	</a:t>
            </a:r>
            <a:r>
              <a:rPr lang="de-DE" dirty="0" err="1"/>
              <a:t>Agendapunkt</a:t>
            </a:r>
            <a:r>
              <a:rPr lang="de-DE" dirty="0"/>
              <a:t> durch Klicken bearbeiten</a:t>
            </a:r>
          </a:p>
          <a:p>
            <a:pPr lvl="1"/>
            <a:r>
              <a:rPr lang="de-DE" dirty="0"/>
              <a:t>	Unterpunkt durch Klicken bearbeiten</a:t>
            </a:r>
          </a:p>
        </p:txBody>
      </p:sp>
      <p:sp>
        <p:nvSpPr>
          <p:cNvPr id="15" name="Textplatzhalter 10">
            <a:extLst>
              <a:ext uri="{FF2B5EF4-FFF2-40B4-BE49-F238E27FC236}">
                <a16:creationId xmlns:a16="http://schemas.microsoft.com/office/drawing/2014/main" id="{615CE361-70C6-4E49-A1DD-F2CAE899CD31}"/>
              </a:ext>
            </a:extLst>
          </p:cNvPr>
          <p:cNvSpPr>
            <a:spLocks noGrp="1"/>
          </p:cNvSpPr>
          <p:nvPr>
            <p:ph type="body" sz="quarter" idx="17" hasCustomPrompt="1"/>
          </p:nvPr>
        </p:nvSpPr>
        <p:spPr bwMode="gray">
          <a:xfrm>
            <a:off x="659396" y="4746734"/>
            <a:ext cx="10872788"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05.	</a:t>
            </a:r>
            <a:r>
              <a:rPr lang="de-DE" dirty="0" err="1"/>
              <a:t>Agendapunkt</a:t>
            </a:r>
            <a:r>
              <a:rPr lang="de-DE" dirty="0"/>
              <a:t> durch Klicken bearbeiten</a:t>
            </a:r>
          </a:p>
          <a:p>
            <a:pPr lvl="1"/>
            <a:r>
              <a:rPr lang="de-DE" dirty="0"/>
              <a:t>	Unterpunkt durch Klicken bearbeiten</a:t>
            </a:r>
          </a:p>
        </p:txBody>
      </p:sp>
      <p:sp>
        <p:nvSpPr>
          <p:cNvPr id="16" name="Textplatzhalter 10">
            <a:extLst>
              <a:ext uri="{FF2B5EF4-FFF2-40B4-BE49-F238E27FC236}">
                <a16:creationId xmlns:a16="http://schemas.microsoft.com/office/drawing/2014/main" id="{154E551D-9047-4F4B-8E24-4C158C1B735C}"/>
              </a:ext>
            </a:extLst>
          </p:cNvPr>
          <p:cNvSpPr>
            <a:spLocks noGrp="1"/>
          </p:cNvSpPr>
          <p:nvPr>
            <p:ph type="body" sz="quarter" idx="18" hasCustomPrompt="1"/>
          </p:nvPr>
        </p:nvSpPr>
        <p:spPr bwMode="gray">
          <a:xfrm>
            <a:off x="659396" y="5517095"/>
            <a:ext cx="10872788"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06.	</a:t>
            </a:r>
            <a:r>
              <a:rPr lang="de-DE" dirty="0" err="1"/>
              <a:t>Agendapunkt</a:t>
            </a:r>
            <a:r>
              <a:rPr lang="de-DE" dirty="0"/>
              <a:t> durch Klicken bearbeiten</a:t>
            </a:r>
          </a:p>
          <a:p>
            <a:pPr lvl="1"/>
            <a:r>
              <a:rPr lang="de-DE" dirty="0"/>
              <a:t>	Unterpunkt durch Klicken bearbeiten</a:t>
            </a:r>
          </a:p>
        </p:txBody>
      </p:sp>
      <p:sp>
        <p:nvSpPr>
          <p:cNvPr id="5" name="Datumsplatzhalter 4">
            <a:extLst>
              <a:ext uri="{FF2B5EF4-FFF2-40B4-BE49-F238E27FC236}">
                <a16:creationId xmlns:a16="http://schemas.microsoft.com/office/drawing/2014/main" id="{4E824221-9309-4129-882D-8127F57EE57C}"/>
              </a:ext>
            </a:extLst>
          </p:cNvPr>
          <p:cNvSpPr>
            <a:spLocks noGrp="1"/>
          </p:cNvSpPr>
          <p:nvPr>
            <p:ph type="dt" sz="half" idx="19"/>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40725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hite 0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F893DEF-916C-4A70-AB78-F2A7960C4D9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8"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EF893DEF-916C-4A70-AB78-F2A7960C4D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14929C9-AD4F-4BEA-A7AF-1D0CF0E9FFDD}"/>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6BF7018B-59AE-4A5E-980E-B2753F5B8AB2}"/>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9AD55D2F-5D66-47FB-8CC5-8F9AA5BC7A2A}"/>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BCDE26E8-498E-45B3-9B52-202396EB4047}"/>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11" name="Textplatzhalter 10">
            <a:extLst>
              <a:ext uri="{FF2B5EF4-FFF2-40B4-BE49-F238E27FC236}">
                <a16:creationId xmlns:a16="http://schemas.microsoft.com/office/drawing/2014/main" id="{BBD2453F-35A6-49D6-8727-C869B5444F52}"/>
              </a:ext>
            </a:extLst>
          </p:cNvPr>
          <p:cNvSpPr>
            <a:spLocks noGrp="1"/>
          </p:cNvSpPr>
          <p:nvPr>
            <p:ph type="body" sz="quarter" idx="13" hasCustomPrompt="1"/>
          </p:nvPr>
        </p:nvSpPr>
        <p:spPr bwMode="gray">
          <a:xfrm>
            <a:off x="659396" y="1665286"/>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01.	</a:t>
            </a:r>
            <a:r>
              <a:rPr lang="de-DE" dirty="0" err="1"/>
              <a:t>Agendapunkt</a:t>
            </a:r>
            <a:r>
              <a:rPr lang="de-DE" dirty="0"/>
              <a:t> bearbeiten</a:t>
            </a:r>
          </a:p>
          <a:p>
            <a:pPr lvl="1"/>
            <a:r>
              <a:rPr lang="de-DE" dirty="0"/>
              <a:t>	Unterpunkt durch Klicken bearbeiten</a:t>
            </a:r>
          </a:p>
        </p:txBody>
      </p:sp>
      <p:sp>
        <p:nvSpPr>
          <p:cNvPr id="12" name="Textplatzhalter 10">
            <a:extLst>
              <a:ext uri="{FF2B5EF4-FFF2-40B4-BE49-F238E27FC236}">
                <a16:creationId xmlns:a16="http://schemas.microsoft.com/office/drawing/2014/main" id="{1A2CF0C6-0EAC-42C2-8FF9-4B87994C4BA7}"/>
              </a:ext>
            </a:extLst>
          </p:cNvPr>
          <p:cNvSpPr>
            <a:spLocks noGrp="1"/>
          </p:cNvSpPr>
          <p:nvPr>
            <p:ph type="body" sz="quarter" idx="14" hasCustomPrompt="1"/>
          </p:nvPr>
        </p:nvSpPr>
        <p:spPr bwMode="gray">
          <a:xfrm>
            <a:off x="659396" y="2435648"/>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02.	</a:t>
            </a:r>
            <a:r>
              <a:rPr lang="de-DE" dirty="0" err="1"/>
              <a:t>Agendapunkt</a:t>
            </a:r>
            <a:r>
              <a:rPr lang="de-DE" dirty="0"/>
              <a:t> bearbeiten</a:t>
            </a:r>
          </a:p>
          <a:p>
            <a:pPr lvl="1"/>
            <a:r>
              <a:rPr lang="de-DE" dirty="0"/>
              <a:t>	Unterpunkt durch Klicken bearbeiten</a:t>
            </a:r>
          </a:p>
        </p:txBody>
      </p:sp>
      <p:sp>
        <p:nvSpPr>
          <p:cNvPr id="13" name="Textplatzhalter 10">
            <a:extLst>
              <a:ext uri="{FF2B5EF4-FFF2-40B4-BE49-F238E27FC236}">
                <a16:creationId xmlns:a16="http://schemas.microsoft.com/office/drawing/2014/main" id="{814743B0-83C3-47A4-BF3A-DECE49F13F11}"/>
              </a:ext>
            </a:extLst>
          </p:cNvPr>
          <p:cNvSpPr>
            <a:spLocks noGrp="1"/>
          </p:cNvSpPr>
          <p:nvPr>
            <p:ph type="body" sz="quarter" idx="15" hasCustomPrompt="1"/>
          </p:nvPr>
        </p:nvSpPr>
        <p:spPr bwMode="gray">
          <a:xfrm>
            <a:off x="659396" y="3206010"/>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03.	</a:t>
            </a:r>
            <a:r>
              <a:rPr lang="de-DE" dirty="0" err="1"/>
              <a:t>Agendapunkt</a:t>
            </a:r>
            <a:r>
              <a:rPr lang="de-DE" dirty="0"/>
              <a:t> bearbeiten</a:t>
            </a:r>
          </a:p>
          <a:p>
            <a:pPr lvl="1"/>
            <a:r>
              <a:rPr lang="de-DE" dirty="0"/>
              <a:t>	Unterpunkt durch Klicken bearbeiten</a:t>
            </a:r>
          </a:p>
        </p:txBody>
      </p:sp>
      <p:sp>
        <p:nvSpPr>
          <p:cNvPr id="14" name="Textplatzhalter 10">
            <a:extLst>
              <a:ext uri="{FF2B5EF4-FFF2-40B4-BE49-F238E27FC236}">
                <a16:creationId xmlns:a16="http://schemas.microsoft.com/office/drawing/2014/main" id="{F8CCC617-CEAE-43DC-9452-2675FC043059}"/>
              </a:ext>
            </a:extLst>
          </p:cNvPr>
          <p:cNvSpPr>
            <a:spLocks noGrp="1"/>
          </p:cNvSpPr>
          <p:nvPr>
            <p:ph type="body" sz="quarter" idx="16" hasCustomPrompt="1"/>
          </p:nvPr>
        </p:nvSpPr>
        <p:spPr bwMode="gray">
          <a:xfrm>
            <a:off x="659396" y="3976372"/>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04.	</a:t>
            </a:r>
            <a:r>
              <a:rPr lang="de-DE" dirty="0" err="1"/>
              <a:t>Agendapunkt</a:t>
            </a:r>
            <a:r>
              <a:rPr lang="de-DE" dirty="0"/>
              <a:t> bearbeiten</a:t>
            </a:r>
          </a:p>
          <a:p>
            <a:pPr lvl="1"/>
            <a:r>
              <a:rPr lang="de-DE" dirty="0"/>
              <a:t>	Unterpunkt durch Klicken bearbeiten</a:t>
            </a:r>
          </a:p>
        </p:txBody>
      </p:sp>
      <p:sp>
        <p:nvSpPr>
          <p:cNvPr id="15" name="Textplatzhalter 10">
            <a:extLst>
              <a:ext uri="{FF2B5EF4-FFF2-40B4-BE49-F238E27FC236}">
                <a16:creationId xmlns:a16="http://schemas.microsoft.com/office/drawing/2014/main" id="{615CE361-70C6-4E49-A1DD-F2CAE899CD31}"/>
              </a:ext>
            </a:extLst>
          </p:cNvPr>
          <p:cNvSpPr>
            <a:spLocks noGrp="1"/>
          </p:cNvSpPr>
          <p:nvPr>
            <p:ph type="body" sz="quarter" idx="17" hasCustomPrompt="1"/>
          </p:nvPr>
        </p:nvSpPr>
        <p:spPr bwMode="gray">
          <a:xfrm>
            <a:off x="659396" y="4746734"/>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05.	</a:t>
            </a:r>
            <a:r>
              <a:rPr lang="de-DE" dirty="0" err="1"/>
              <a:t>Agendapunkt</a:t>
            </a:r>
            <a:r>
              <a:rPr lang="de-DE" dirty="0"/>
              <a:t> bearbeiten</a:t>
            </a:r>
          </a:p>
          <a:p>
            <a:pPr lvl="1"/>
            <a:r>
              <a:rPr lang="de-DE" dirty="0"/>
              <a:t>	Unterpunkt durch Klicken bearbeiten</a:t>
            </a:r>
          </a:p>
        </p:txBody>
      </p:sp>
      <p:sp>
        <p:nvSpPr>
          <p:cNvPr id="16" name="Textplatzhalter 10">
            <a:extLst>
              <a:ext uri="{FF2B5EF4-FFF2-40B4-BE49-F238E27FC236}">
                <a16:creationId xmlns:a16="http://schemas.microsoft.com/office/drawing/2014/main" id="{154E551D-9047-4F4B-8E24-4C158C1B735C}"/>
              </a:ext>
            </a:extLst>
          </p:cNvPr>
          <p:cNvSpPr>
            <a:spLocks noGrp="1"/>
          </p:cNvSpPr>
          <p:nvPr>
            <p:ph type="body" sz="quarter" idx="18" hasCustomPrompt="1"/>
          </p:nvPr>
        </p:nvSpPr>
        <p:spPr bwMode="gray">
          <a:xfrm>
            <a:off x="659396" y="5517095"/>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06.	</a:t>
            </a:r>
            <a:r>
              <a:rPr lang="de-DE" dirty="0" err="1"/>
              <a:t>Agendapunkt</a:t>
            </a:r>
            <a:r>
              <a:rPr lang="de-DE" dirty="0"/>
              <a:t> bearbeiten</a:t>
            </a:r>
          </a:p>
          <a:p>
            <a:pPr lvl="1"/>
            <a:r>
              <a:rPr lang="de-DE" dirty="0"/>
              <a:t>	Unterpunkt durch Klicken bearbeiten</a:t>
            </a:r>
          </a:p>
        </p:txBody>
      </p:sp>
      <p:sp>
        <p:nvSpPr>
          <p:cNvPr id="23" name="Textplatzhalter 10">
            <a:extLst>
              <a:ext uri="{FF2B5EF4-FFF2-40B4-BE49-F238E27FC236}">
                <a16:creationId xmlns:a16="http://schemas.microsoft.com/office/drawing/2014/main" id="{299C2BAE-1216-4B05-A43A-F22F03287D7C}"/>
              </a:ext>
            </a:extLst>
          </p:cNvPr>
          <p:cNvSpPr>
            <a:spLocks noGrp="1"/>
          </p:cNvSpPr>
          <p:nvPr>
            <p:ph type="body" sz="quarter" idx="19" hasCustomPrompt="1"/>
          </p:nvPr>
        </p:nvSpPr>
        <p:spPr bwMode="gray">
          <a:xfrm>
            <a:off x="6240016" y="1665286"/>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07.	</a:t>
            </a:r>
            <a:r>
              <a:rPr lang="de-DE" dirty="0" err="1"/>
              <a:t>Agendapunkt</a:t>
            </a:r>
            <a:r>
              <a:rPr lang="de-DE" dirty="0"/>
              <a:t> bearbeiten</a:t>
            </a:r>
          </a:p>
          <a:p>
            <a:pPr lvl="1"/>
            <a:r>
              <a:rPr lang="de-DE" dirty="0"/>
              <a:t>	Unterpunkt durch Klicken bearbeiten</a:t>
            </a:r>
          </a:p>
        </p:txBody>
      </p:sp>
      <p:sp>
        <p:nvSpPr>
          <p:cNvPr id="24" name="Textplatzhalter 10">
            <a:extLst>
              <a:ext uri="{FF2B5EF4-FFF2-40B4-BE49-F238E27FC236}">
                <a16:creationId xmlns:a16="http://schemas.microsoft.com/office/drawing/2014/main" id="{EDDBA61D-FC65-42B0-9293-78D38BCF7F8A}"/>
              </a:ext>
            </a:extLst>
          </p:cNvPr>
          <p:cNvSpPr>
            <a:spLocks noGrp="1"/>
          </p:cNvSpPr>
          <p:nvPr>
            <p:ph type="body" sz="quarter" idx="20" hasCustomPrompt="1"/>
          </p:nvPr>
        </p:nvSpPr>
        <p:spPr bwMode="gray">
          <a:xfrm>
            <a:off x="6240016" y="2435648"/>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08.	</a:t>
            </a:r>
            <a:r>
              <a:rPr lang="de-DE" dirty="0" err="1"/>
              <a:t>Agendapunkt</a:t>
            </a:r>
            <a:r>
              <a:rPr lang="de-DE" dirty="0"/>
              <a:t> bearbeiten</a:t>
            </a:r>
          </a:p>
          <a:p>
            <a:pPr lvl="1"/>
            <a:r>
              <a:rPr lang="de-DE" dirty="0"/>
              <a:t>	Unterpunkt durch Klicken bearbeiten</a:t>
            </a:r>
          </a:p>
        </p:txBody>
      </p:sp>
      <p:sp>
        <p:nvSpPr>
          <p:cNvPr id="25" name="Textplatzhalter 10">
            <a:extLst>
              <a:ext uri="{FF2B5EF4-FFF2-40B4-BE49-F238E27FC236}">
                <a16:creationId xmlns:a16="http://schemas.microsoft.com/office/drawing/2014/main" id="{00E4232F-C55D-4E65-A739-CE8CFA063CBB}"/>
              </a:ext>
            </a:extLst>
          </p:cNvPr>
          <p:cNvSpPr>
            <a:spLocks noGrp="1"/>
          </p:cNvSpPr>
          <p:nvPr>
            <p:ph type="body" sz="quarter" idx="21" hasCustomPrompt="1"/>
          </p:nvPr>
        </p:nvSpPr>
        <p:spPr bwMode="gray">
          <a:xfrm>
            <a:off x="6240016" y="3206010"/>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09.	</a:t>
            </a:r>
            <a:r>
              <a:rPr lang="de-DE" dirty="0" err="1"/>
              <a:t>Agendapunkt</a:t>
            </a:r>
            <a:r>
              <a:rPr lang="de-DE" dirty="0"/>
              <a:t> bearbeiten</a:t>
            </a:r>
          </a:p>
          <a:p>
            <a:pPr lvl="1"/>
            <a:r>
              <a:rPr lang="de-DE" dirty="0"/>
              <a:t>	Unterpunkt durch Klicken bearbeiten</a:t>
            </a:r>
          </a:p>
        </p:txBody>
      </p:sp>
      <p:sp>
        <p:nvSpPr>
          <p:cNvPr id="26" name="Textplatzhalter 10">
            <a:extLst>
              <a:ext uri="{FF2B5EF4-FFF2-40B4-BE49-F238E27FC236}">
                <a16:creationId xmlns:a16="http://schemas.microsoft.com/office/drawing/2014/main" id="{FDD0ED1D-8E0F-40C9-8BBC-BC6092929758}"/>
              </a:ext>
            </a:extLst>
          </p:cNvPr>
          <p:cNvSpPr>
            <a:spLocks noGrp="1"/>
          </p:cNvSpPr>
          <p:nvPr>
            <p:ph type="body" sz="quarter" idx="22" hasCustomPrompt="1"/>
          </p:nvPr>
        </p:nvSpPr>
        <p:spPr bwMode="gray">
          <a:xfrm>
            <a:off x="6240016" y="3976372"/>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10.	</a:t>
            </a:r>
            <a:r>
              <a:rPr lang="de-DE" dirty="0" err="1"/>
              <a:t>Agendapunkt</a:t>
            </a:r>
            <a:r>
              <a:rPr lang="de-DE" dirty="0"/>
              <a:t> bearbeiten</a:t>
            </a:r>
          </a:p>
          <a:p>
            <a:pPr lvl="1"/>
            <a:r>
              <a:rPr lang="de-DE" dirty="0"/>
              <a:t>	Unterpunkt durch Klicken bearbeiten</a:t>
            </a:r>
          </a:p>
        </p:txBody>
      </p:sp>
      <p:sp>
        <p:nvSpPr>
          <p:cNvPr id="27" name="Textplatzhalter 10">
            <a:extLst>
              <a:ext uri="{FF2B5EF4-FFF2-40B4-BE49-F238E27FC236}">
                <a16:creationId xmlns:a16="http://schemas.microsoft.com/office/drawing/2014/main" id="{06A4C2D8-E6FC-4860-8A53-FAD3FC431657}"/>
              </a:ext>
            </a:extLst>
          </p:cNvPr>
          <p:cNvSpPr>
            <a:spLocks noGrp="1"/>
          </p:cNvSpPr>
          <p:nvPr>
            <p:ph type="body" sz="quarter" idx="23" hasCustomPrompt="1"/>
          </p:nvPr>
        </p:nvSpPr>
        <p:spPr bwMode="gray">
          <a:xfrm>
            <a:off x="6240016" y="4746734"/>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11.	</a:t>
            </a:r>
            <a:r>
              <a:rPr lang="de-DE" dirty="0" err="1"/>
              <a:t>Agendapunkt</a:t>
            </a:r>
            <a:r>
              <a:rPr lang="de-DE" dirty="0"/>
              <a:t> bearbeiten</a:t>
            </a:r>
          </a:p>
          <a:p>
            <a:pPr lvl="1"/>
            <a:r>
              <a:rPr lang="de-DE" dirty="0"/>
              <a:t>	Unterpunkt durch Klicken bearbeiten</a:t>
            </a:r>
          </a:p>
        </p:txBody>
      </p:sp>
      <p:sp>
        <p:nvSpPr>
          <p:cNvPr id="28" name="Textplatzhalter 10">
            <a:extLst>
              <a:ext uri="{FF2B5EF4-FFF2-40B4-BE49-F238E27FC236}">
                <a16:creationId xmlns:a16="http://schemas.microsoft.com/office/drawing/2014/main" id="{F373FD1F-4596-4226-BA15-7D78ADDF1C6D}"/>
              </a:ext>
            </a:extLst>
          </p:cNvPr>
          <p:cNvSpPr>
            <a:spLocks noGrp="1"/>
          </p:cNvSpPr>
          <p:nvPr>
            <p:ph type="body" sz="quarter" idx="24" hasCustomPrompt="1"/>
          </p:nvPr>
        </p:nvSpPr>
        <p:spPr bwMode="gray">
          <a:xfrm>
            <a:off x="6240016" y="5517095"/>
            <a:ext cx="5292142" cy="684213"/>
          </a:xfrm>
          <a:noFill/>
        </p:spPr>
        <p:txBody>
          <a:bodyPr lIns="0" tIns="0" rIns="0" bIns="0" anchor="ctr"/>
          <a:lstStyle>
            <a:lvl1pPr marL="0" indent="0">
              <a:spcBef>
                <a:spcPts val="0"/>
              </a:spcBef>
              <a:tabLst>
                <a:tab pos="449263" algn="l"/>
              </a:tabLst>
              <a:defRPr>
                <a:solidFill>
                  <a:schemeClr val="accent1"/>
                </a:solidFill>
              </a:defRPr>
            </a:lvl1pPr>
            <a:lvl2pPr marL="0" indent="0">
              <a:spcBef>
                <a:spcPts val="0"/>
              </a:spcBef>
              <a:buFont typeface="Arial" panose="020B0604020202020204" pitchFamily="34" charset="0"/>
              <a:buNone/>
              <a:tabLst>
                <a:tab pos="449263" algn="l"/>
              </a:tabLst>
              <a:defRPr sz="1600">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12.	</a:t>
            </a:r>
            <a:r>
              <a:rPr lang="de-DE" dirty="0" err="1"/>
              <a:t>Agendapunkt</a:t>
            </a:r>
            <a:r>
              <a:rPr lang="de-DE" dirty="0"/>
              <a:t> bearbeiten</a:t>
            </a:r>
          </a:p>
          <a:p>
            <a:pPr lvl="1"/>
            <a:r>
              <a:rPr lang="de-DE" dirty="0"/>
              <a:t>	Unterpunkt durch Klicken bearbeiten</a:t>
            </a:r>
          </a:p>
        </p:txBody>
      </p:sp>
      <p:sp>
        <p:nvSpPr>
          <p:cNvPr id="5" name="Datumsplatzhalter 4">
            <a:extLst>
              <a:ext uri="{FF2B5EF4-FFF2-40B4-BE49-F238E27FC236}">
                <a16:creationId xmlns:a16="http://schemas.microsoft.com/office/drawing/2014/main" id="{8D47DEEA-EB59-46BC-8FD6-2F19BC0D9645}"/>
              </a:ext>
            </a:extLst>
          </p:cNvPr>
          <p:cNvSpPr>
            <a:spLocks noGrp="1"/>
          </p:cNvSpPr>
          <p:nvPr>
            <p:ph type="dt" sz="half" idx="25"/>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9508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E0AB59A-2C0C-476B-B8F4-DD97508251D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2"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EE0AB59A-2C0C-476B-B8F4-DD97508251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D556023-47E2-4F85-AA22-E33B5A69F269}"/>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5" name="Rechteck 4">
            <a:extLst>
              <a:ext uri="{FF2B5EF4-FFF2-40B4-BE49-F238E27FC236}">
                <a16:creationId xmlns:a16="http://schemas.microsoft.com/office/drawing/2014/main" id="{4EDFE396-C184-43BF-AEDA-F6BADE066037}"/>
              </a:ext>
            </a:extLst>
          </p:cNvPr>
          <p:cNvSpPr/>
          <p:nvPr userDrawn="1"/>
        </p:nvSpPr>
        <p:spPr bwMode="gray">
          <a:xfrm>
            <a:off x="0" y="0"/>
            <a:ext cx="12192000" cy="6858000"/>
          </a:xfrm>
          <a:prstGeom prst="rect">
            <a:avLst/>
          </a:prstGeom>
          <a:gradFill>
            <a:gsLst>
              <a:gs pos="60000">
                <a:schemeClr val="accent2"/>
              </a:gs>
              <a:gs pos="100000">
                <a:schemeClr val="accent3"/>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de-DE" dirty="0"/>
          </a:p>
        </p:txBody>
      </p:sp>
      <p:sp>
        <p:nvSpPr>
          <p:cNvPr id="2" name="Titel 1">
            <a:extLst>
              <a:ext uri="{FF2B5EF4-FFF2-40B4-BE49-F238E27FC236}">
                <a16:creationId xmlns:a16="http://schemas.microsoft.com/office/drawing/2014/main" id="{6CF3C981-47E0-4CEC-80C4-69075138C739}"/>
              </a:ext>
            </a:extLst>
          </p:cNvPr>
          <p:cNvSpPr>
            <a:spLocks noGrp="1"/>
          </p:cNvSpPr>
          <p:nvPr>
            <p:ph type="title" hasCustomPrompt="1"/>
          </p:nvPr>
        </p:nvSpPr>
        <p:spPr bwMode="gray">
          <a:xfrm>
            <a:off x="1784143" y="2708920"/>
            <a:ext cx="9748462" cy="1354217"/>
          </a:xfrm>
        </p:spPr>
        <p:txBody>
          <a:bodyPr anchor="t"/>
          <a:lstStyle>
            <a:lvl1pPr algn="l">
              <a:lnSpc>
                <a:spcPct val="100000"/>
              </a:lnSpc>
              <a:defRPr sz="4400">
                <a:solidFill>
                  <a:schemeClr val="bg1"/>
                </a:solidFill>
              </a:defRPr>
            </a:lvl1pPr>
          </a:lstStyle>
          <a:p>
            <a:r>
              <a:rPr lang="de-DE"/>
              <a:t>Kapitelnamen durch Klicken bearbeiten</a:t>
            </a:r>
            <a:endParaRPr lang="de-DE" dirty="0" err="1"/>
          </a:p>
        </p:txBody>
      </p:sp>
      <p:sp>
        <p:nvSpPr>
          <p:cNvPr id="9" name="L-Form 12">
            <a:extLst>
              <a:ext uri="{FF2B5EF4-FFF2-40B4-BE49-F238E27FC236}">
                <a16:creationId xmlns:a16="http://schemas.microsoft.com/office/drawing/2014/main" id="{050ED96C-ADCF-4FC7-82C0-C72536087601}"/>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0" name="L-Form 9">
            <a:extLst>
              <a:ext uri="{FF2B5EF4-FFF2-40B4-BE49-F238E27FC236}">
                <a16:creationId xmlns:a16="http://schemas.microsoft.com/office/drawing/2014/main" id="{9A626740-F506-4DEB-A823-B53EBE16B19B}"/>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3" name="Textplatzhalter 10">
            <a:extLst>
              <a:ext uri="{FF2B5EF4-FFF2-40B4-BE49-F238E27FC236}">
                <a16:creationId xmlns:a16="http://schemas.microsoft.com/office/drawing/2014/main" id="{29E37F53-A5A9-4C0A-A603-A244F0D98D1F}"/>
              </a:ext>
            </a:extLst>
          </p:cNvPr>
          <p:cNvSpPr>
            <a:spLocks noGrp="1"/>
          </p:cNvSpPr>
          <p:nvPr>
            <p:ph type="body" sz="quarter" idx="13" hasCustomPrompt="1"/>
          </p:nvPr>
        </p:nvSpPr>
        <p:spPr bwMode="gray">
          <a:xfrm>
            <a:off x="658813" y="2701815"/>
            <a:ext cx="1008063" cy="684213"/>
          </a:xfrm>
          <a:noFill/>
        </p:spPr>
        <p:txBody>
          <a:bodyPr lIns="0" tIns="0" rIns="0" bIns="0" anchor="ctr"/>
          <a:lstStyle>
            <a:lvl1pPr marL="0" indent="0" algn="r">
              <a:spcBef>
                <a:spcPts val="0"/>
              </a:spcBef>
              <a:tabLst>
                <a:tab pos="449263" algn="l"/>
              </a:tabLst>
              <a:defRPr sz="4400" b="1">
                <a:solidFill>
                  <a:schemeClr val="bg1"/>
                </a:solidFill>
              </a:defRPr>
            </a:lvl1pPr>
            <a:lvl2pPr marL="0" indent="0" algn="r">
              <a:spcBef>
                <a:spcPts val="0"/>
              </a:spcBef>
              <a:buFont typeface="Arial" panose="020B0604020202020204" pitchFamily="34" charset="0"/>
              <a:buNone/>
              <a:tabLst>
                <a:tab pos="449263" algn="l"/>
              </a:tabLst>
              <a:defRPr sz="4400" b="1">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01.</a:t>
            </a:r>
          </a:p>
        </p:txBody>
      </p:sp>
      <p:sp>
        <p:nvSpPr>
          <p:cNvPr id="12" name="Textplatzhalter 17">
            <a:extLst>
              <a:ext uri="{FF2B5EF4-FFF2-40B4-BE49-F238E27FC236}">
                <a16:creationId xmlns:a16="http://schemas.microsoft.com/office/drawing/2014/main" id="{81836C0F-E4DC-4F2B-863F-AB4C01712622}"/>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Tree>
    <p:extLst>
      <p:ext uri="{BB962C8B-B14F-4D97-AF65-F5344CB8AC3E}">
        <p14:creationId xmlns:p14="http://schemas.microsoft.com/office/powerpoint/2010/main" val="348814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Slide Whit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E0AB59A-2C0C-476B-B8F4-DD97508251D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6"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EE0AB59A-2C0C-476B-B8F4-DD97508251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D556023-47E2-4F85-AA22-E33B5A69F269}"/>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100000"/>
              </a:lnSpc>
              <a:spcBef>
                <a:spcPct val="0"/>
              </a:spcBef>
              <a:spcAft>
                <a:spcPct val="0"/>
              </a:spcAft>
              <a:buFontTx/>
              <a:buNone/>
            </a:pPr>
            <a:endParaRPr lang="de-DE" sz="44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6CF3C981-47E0-4CEC-80C4-69075138C739}"/>
              </a:ext>
            </a:extLst>
          </p:cNvPr>
          <p:cNvSpPr>
            <a:spLocks noGrp="1"/>
          </p:cNvSpPr>
          <p:nvPr>
            <p:ph type="title" hasCustomPrompt="1"/>
          </p:nvPr>
        </p:nvSpPr>
        <p:spPr bwMode="gray">
          <a:xfrm>
            <a:off x="1784143" y="2708920"/>
            <a:ext cx="9748462" cy="1354217"/>
          </a:xfrm>
        </p:spPr>
        <p:txBody>
          <a:bodyPr anchor="t"/>
          <a:lstStyle>
            <a:lvl1pPr algn="l">
              <a:lnSpc>
                <a:spcPct val="100000"/>
              </a:lnSpc>
              <a:defRPr sz="4400">
                <a:solidFill>
                  <a:schemeClr val="accent1"/>
                </a:solidFill>
              </a:defRPr>
            </a:lvl1pPr>
          </a:lstStyle>
          <a:p>
            <a:r>
              <a:rPr lang="de-DE"/>
              <a:t>Kapitelnamen durch Klicken bearbeiten</a:t>
            </a:r>
            <a:endParaRPr lang="de-DE" dirty="0" err="1"/>
          </a:p>
        </p:txBody>
      </p:sp>
      <p:sp>
        <p:nvSpPr>
          <p:cNvPr id="13" name="Textplatzhalter 10">
            <a:extLst>
              <a:ext uri="{FF2B5EF4-FFF2-40B4-BE49-F238E27FC236}">
                <a16:creationId xmlns:a16="http://schemas.microsoft.com/office/drawing/2014/main" id="{29E37F53-A5A9-4C0A-A603-A244F0D98D1F}"/>
              </a:ext>
            </a:extLst>
          </p:cNvPr>
          <p:cNvSpPr>
            <a:spLocks noGrp="1"/>
          </p:cNvSpPr>
          <p:nvPr>
            <p:ph type="body" sz="quarter" idx="13" hasCustomPrompt="1"/>
          </p:nvPr>
        </p:nvSpPr>
        <p:spPr bwMode="gray">
          <a:xfrm>
            <a:off x="658813" y="2701815"/>
            <a:ext cx="1008063" cy="684213"/>
          </a:xfrm>
          <a:noFill/>
        </p:spPr>
        <p:txBody>
          <a:bodyPr lIns="0" tIns="0" rIns="0" bIns="0" anchor="ctr"/>
          <a:lstStyle>
            <a:lvl1pPr marL="0" indent="0" algn="r">
              <a:spcBef>
                <a:spcPts val="0"/>
              </a:spcBef>
              <a:tabLst>
                <a:tab pos="449263" algn="l"/>
              </a:tabLst>
              <a:defRPr sz="4400" b="1">
                <a:solidFill>
                  <a:schemeClr val="accent1"/>
                </a:solidFill>
              </a:defRPr>
            </a:lvl1pPr>
            <a:lvl2pPr marL="0" indent="0" algn="r">
              <a:spcBef>
                <a:spcPts val="0"/>
              </a:spcBef>
              <a:buFont typeface="Arial" panose="020B0604020202020204" pitchFamily="34" charset="0"/>
              <a:buNone/>
              <a:tabLst>
                <a:tab pos="449263" algn="l"/>
              </a:tabLst>
              <a:defRPr sz="4400" b="1">
                <a:solidFill>
                  <a:schemeClr val="accent1"/>
                </a:solidFill>
              </a:defRPr>
            </a:lvl2pPr>
            <a:lvl3pPr marL="0" indent="0">
              <a:spcBef>
                <a:spcPts val="0"/>
              </a:spcBef>
              <a:buNone/>
              <a:tabLst>
                <a:tab pos="449263" algn="l"/>
              </a:tabLst>
              <a:defRPr sz="1600"/>
            </a:lvl3pPr>
            <a:lvl4pPr marL="0" indent="0">
              <a:spcBef>
                <a:spcPts val="0"/>
              </a:spcBef>
              <a:buNone/>
              <a:tabLst>
                <a:tab pos="449263" algn="l"/>
              </a:tabLst>
              <a:defRPr sz="1600"/>
            </a:lvl4pPr>
            <a:lvl5pPr marL="0" indent="0">
              <a:spcBef>
                <a:spcPts val="0"/>
              </a:spcBef>
              <a:buNone/>
              <a:tabLst>
                <a:tab pos="449263" algn="l"/>
              </a:tabLst>
              <a:defRPr sz="1600"/>
            </a:lvl5pPr>
          </a:lstStyle>
          <a:p>
            <a:pPr lvl="0"/>
            <a:r>
              <a:rPr lang="de-DE" dirty="0"/>
              <a:t>01.</a:t>
            </a:r>
          </a:p>
        </p:txBody>
      </p:sp>
      <p:sp>
        <p:nvSpPr>
          <p:cNvPr id="6" name="L-Form 12">
            <a:extLst>
              <a:ext uri="{FF2B5EF4-FFF2-40B4-BE49-F238E27FC236}">
                <a16:creationId xmlns:a16="http://schemas.microsoft.com/office/drawing/2014/main" id="{A8F92F36-BAF6-4449-A0EE-3CC6AED12E94}"/>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9" name="L-Form 8">
            <a:extLst>
              <a:ext uri="{FF2B5EF4-FFF2-40B4-BE49-F238E27FC236}">
                <a16:creationId xmlns:a16="http://schemas.microsoft.com/office/drawing/2014/main" id="{5FED26F7-C0FC-4CCB-A6F7-E53E5DD01833}"/>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dirty="0"/>
              <a:t> </a:t>
            </a:r>
          </a:p>
        </p:txBody>
      </p:sp>
      <p:sp>
        <p:nvSpPr>
          <p:cNvPr id="10" name="Textplatzhalter 17">
            <a:extLst>
              <a:ext uri="{FF2B5EF4-FFF2-40B4-BE49-F238E27FC236}">
                <a16:creationId xmlns:a16="http://schemas.microsoft.com/office/drawing/2014/main" id="{26D31D1A-1BAB-4587-BF05-2765FA8D47F0}"/>
              </a:ext>
            </a:extLst>
          </p:cNvPr>
          <p:cNvSpPr txBox="1">
            <a:spLocks/>
          </p:cNvSpPr>
          <p:nvPr userDrawn="1"/>
        </p:nvSpPr>
        <p:spPr bwMode="gray">
          <a:xfrm>
            <a:off x="11066496" y="454240"/>
            <a:ext cx="779463" cy="782638"/>
          </a:xfrm>
          <a:prstGeom prst="rect">
            <a:avLst/>
          </a:prstGeom>
          <a:blipFill>
            <a:blip r:embed="rId7"/>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x</a:t>
            </a:r>
          </a:p>
        </p:txBody>
      </p:sp>
    </p:spTree>
    <p:extLst>
      <p:ext uri="{BB962C8B-B14F-4D97-AF65-F5344CB8AC3E}">
        <p14:creationId xmlns:p14="http://schemas.microsoft.com/office/powerpoint/2010/main" val="331483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Whit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079609E-7D1A-4C6B-9F35-83DD5065F6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0079609E-7D1A-4C6B-9F35-83DD5065F6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1DB4145E-5B1F-4F9F-A096-EF6E62CC3F6F}"/>
              </a:ext>
            </a:extLst>
          </p:cNvPr>
          <p:cNvSpPr/>
          <p:nvPr userDrawn="1">
            <p:custDataLst>
              <p:tags r:id="rId3"/>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 1">
            <a:extLst>
              <a:ext uri="{FF2B5EF4-FFF2-40B4-BE49-F238E27FC236}">
                <a16:creationId xmlns:a16="http://schemas.microsoft.com/office/drawing/2014/main" id="{D96AAA1F-B82B-4228-A574-B7D779DBFA48}"/>
              </a:ext>
            </a:extLst>
          </p:cNvPr>
          <p:cNvSpPr>
            <a:spLocks noGrp="1"/>
          </p:cNvSpPr>
          <p:nvPr>
            <p:ph type="title" hasCustomPrompt="1"/>
          </p:nvPr>
        </p:nvSpPr>
        <p:spPr bwMode="gray"/>
        <p:txBody>
          <a:bodyPr/>
          <a:lstStyle>
            <a:lvl1pPr>
              <a:defRPr/>
            </a:lvl1pPr>
          </a:lstStyle>
          <a:p>
            <a:r>
              <a:rPr lang="de-DE" dirty="0"/>
              <a:t>Folientitel durch Klicken bearbeiten (max. zweizeilig)</a:t>
            </a:r>
          </a:p>
        </p:txBody>
      </p:sp>
      <p:sp>
        <p:nvSpPr>
          <p:cNvPr id="3" name="Fußzeilenplatzhalter 2">
            <a:extLst>
              <a:ext uri="{FF2B5EF4-FFF2-40B4-BE49-F238E27FC236}">
                <a16:creationId xmlns:a16="http://schemas.microsoft.com/office/drawing/2014/main" id="{45E1ED3B-AD7C-44D6-AAF9-40BA3128D729}"/>
              </a:ext>
            </a:extLst>
          </p:cNvPr>
          <p:cNvSpPr>
            <a:spLocks noGrp="1"/>
          </p:cNvSpPr>
          <p:nvPr>
            <p:ph type="ftr" sz="quarter" idx="10"/>
          </p:nvPr>
        </p:nvSpPr>
        <p:spPr bwMode="gray"/>
        <p:txBody>
          <a:bodyPr/>
          <a:lstStyle/>
          <a:p>
            <a:r>
              <a:rPr lang="de-DE"/>
              <a:t>EAWS-Practitioner</a:t>
            </a:r>
            <a:endParaRPr lang="de-DE" dirty="0"/>
          </a:p>
        </p:txBody>
      </p:sp>
      <p:sp>
        <p:nvSpPr>
          <p:cNvPr id="4" name="Foliennummernplatzhalter 3">
            <a:extLst>
              <a:ext uri="{FF2B5EF4-FFF2-40B4-BE49-F238E27FC236}">
                <a16:creationId xmlns:a16="http://schemas.microsoft.com/office/drawing/2014/main" id="{59C0B07E-ADAF-4E61-AE83-AF2D084E8594}"/>
              </a:ext>
            </a:extLst>
          </p:cNvPr>
          <p:cNvSpPr>
            <a:spLocks noGrp="1"/>
          </p:cNvSpPr>
          <p:nvPr>
            <p:ph type="sldNum" sz="quarter" idx="11"/>
          </p:nvPr>
        </p:nvSpPr>
        <p:spPr bwMode="gray"/>
        <p:txBody>
          <a:bodyPr/>
          <a:lstStyle/>
          <a:p>
            <a:fld id="{D852D581-4176-4F6E-93E8-6741F4956FB1}" type="slidenum">
              <a:rPr lang="de-DE" smtClean="0"/>
              <a:pPr/>
              <a:t>‹Nr.›</a:t>
            </a:fld>
            <a:endParaRPr lang="de-DE" dirty="0"/>
          </a:p>
        </p:txBody>
      </p:sp>
      <p:sp>
        <p:nvSpPr>
          <p:cNvPr id="7" name="Textplatzhalter 6">
            <a:extLst>
              <a:ext uri="{FF2B5EF4-FFF2-40B4-BE49-F238E27FC236}">
                <a16:creationId xmlns:a16="http://schemas.microsoft.com/office/drawing/2014/main" id="{376B9C2B-CC74-41C9-96DF-46B8F230526A}"/>
              </a:ext>
            </a:extLst>
          </p:cNvPr>
          <p:cNvSpPr>
            <a:spLocks noGrp="1"/>
          </p:cNvSpPr>
          <p:nvPr>
            <p:ph type="body" sz="quarter" idx="13" hasCustomPrompt="1"/>
          </p:nvPr>
        </p:nvSpPr>
        <p:spPr bwMode="gray">
          <a:xfrm>
            <a:off x="660000" y="1664804"/>
            <a:ext cx="10872000" cy="4536000"/>
          </a:xfrm>
        </p:spPr>
        <p:txBody>
          <a:bodyPr/>
          <a:lstStyle>
            <a:lvl1pPr>
              <a:defRPr/>
            </a:lvl1pPr>
            <a:lvl2pPr>
              <a:defRPr/>
            </a:lvl2pPr>
            <a:lvl3pPr>
              <a:defRPr/>
            </a:lvl3pPr>
            <a:lvl4pPr>
              <a:defRPr/>
            </a:lvl4pPr>
            <a:lvl5pPr>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49D4FA54-3FC0-4E20-8F45-F79DE396F374}"/>
              </a:ext>
            </a:extLst>
          </p:cNvPr>
          <p:cNvSpPr>
            <a:spLocks noGrp="1"/>
          </p:cNvSpPr>
          <p:nvPr>
            <p:ph type="dt" sz="half" idx="14"/>
          </p:nvPr>
        </p:nvSpPr>
        <p:spPr bwMode="gray"/>
        <p:txBody>
          <a:bodyPr/>
          <a:lstStyle/>
          <a:p>
            <a:r>
              <a:rPr lang="de-DE" noProof="0"/>
              <a:t>© MTM ASSOCIATION e. V.</a:t>
            </a:r>
            <a:endParaRPr lang="de-DE" noProof="0" dirty="0"/>
          </a:p>
        </p:txBody>
      </p:sp>
    </p:spTree>
    <p:extLst>
      <p:ext uri="{BB962C8B-B14F-4D97-AF65-F5344CB8AC3E}">
        <p14:creationId xmlns:p14="http://schemas.microsoft.com/office/powerpoint/2010/main" val="19766361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12162F2E-3BCC-4530-AF4A-1E848DEE2135}"/>
              </a:ext>
            </a:extLst>
          </p:cNvPr>
          <p:cNvGraphicFramePr>
            <a:graphicFrameLocks noChangeAspect="1"/>
          </p:cNvGraphicFramePr>
          <p:nvPr userDrawn="1">
            <p:custDataLst>
              <p:tags r:id="rId4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 name="think-cell Folie" r:id="rId51" imgW="344" imgH="345" progId="TCLayout.ActiveDocument.1">
                  <p:embed/>
                </p:oleObj>
              </mc:Choice>
              <mc:Fallback>
                <p:oleObj name="think-cell Folie" r:id="rId51" imgW="344" imgH="345" progId="TCLayout.ActiveDocument.1">
                  <p:embed/>
                  <p:pic>
                    <p:nvPicPr>
                      <p:cNvPr id="13" name="Objekt 12" hidden="1">
                        <a:extLst>
                          <a:ext uri="{FF2B5EF4-FFF2-40B4-BE49-F238E27FC236}">
                            <a16:creationId xmlns:a16="http://schemas.microsoft.com/office/drawing/2014/main" id="{12162F2E-3BCC-4530-AF4A-1E848DEE2135}"/>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EF414D45-7B47-4508-873D-ABB6D5A7DE19}"/>
              </a:ext>
            </a:extLst>
          </p:cNvPr>
          <p:cNvSpPr/>
          <p:nvPr userDrawn="1">
            <p:custDataLst>
              <p:tags r:id="rId50"/>
            </p:custDataLst>
          </p:nvPr>
        </p:nvSpPr>
        <p:spPr>
          <a:xfrm>
            <a:off x="0" y="0"/>
            <a:ext cx="158750" cy="158750"/>
          </a:xfrm>
          <a:prstGeom prst="rect">
            <a:avLst/>
          </a:prstGeom>
          <a:gradFill flip="none" rotWithShape="1">
            <a:gsLst>
              <a:gs pos="60000">
                <a:schemeClr val="accent2"/>
              </a:gs>
              <a:gs pos="100000">
                <a:schemeClr val="accent3"/>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1828434" eaLnBrk="1">
              <a:lnSpc>
                <a:spcPct val="90000"/>
              </a:lnSpc>
              <a:spcBef>
                <a:spcPct val="0"/>
              </a:spcBef>
              <a:spcAft>
                <a:spcPct val="0"/>
              </a:spcAft>
              <a:buFontTx/>
              <a:buNone/>
            </a:pPr>
            <a:endParaRPr lang="de-DE" sz="2600" b="1" i="0" baseline="0" dirty="0">
              <a:solidFill>
                <a:schemeClr val="bg1"/>
              </a:solidFill>
              <a:latin typeface="Verdana" panose="020B0604030504040204" pitchFamily="34" charset="0"/>
              <a:ea typeface="+mj-ea"/>
              <a:cs typeface="+mj-cs"/>
              <a:sym typeface="Verdana" panose="020B0604030504040204" pitchFamily="34" charset="0"/>
            </a:endParaRPr>
          </a:p>
        </p:txBody>
      </p:sp>
      <p:sp>
        <p:nvSpPr>
          <p:cNvPr id="2" name="Titelplatzhalter 1">
            <a:extLst>
              <a:ext uri="{FF2B5EF4-FFF2-40B4-BE49-F238E27FC236}">
                <a16:creationId xmlns:a16="http://schemas.microsoft.com/office/drawing/2014/main" id="{5AFBD4B2-D089-401C-9AAC-CC3090553305}"/>
              </a:ext>
            </a:extLst>
          </p:cNvPr>
          <p:cNvSpPr>
            <a:spLocks noGrp="1"/>
          </p:cNvSpPr>
          <p:nvPr>
            <p:ph type="title"/>
          </p:nvPr>
        </p:nvSpPr>
        <p:spPr bwMode="gray">
          <a:xfrm>
            <a:off x="658813" y="942485"/>
            <a:ext cx="10044113" cy="360099"/>
          </a:xfrm>
          <a:prstGeom prst="rect">
            <a:avLst/>
          </a:prstGeom>
        </p:spPr>
        <p:txBody>
          <a:bodyPr vert="horz" lIns="0" tIns="0" rIns="0" bIns="0" rtlCol="0" anchor="b">
            <a:spAutoFit/>
          </a:bodyPr>
          <a:lstStyle/>
          <a:p>
            <a:r>
              <a:rPr lang="de-DE" noProof="0"/>
              <a:t>Folientitel durch Klicken bearbeiten (max. zweizeilig)</a:t>
            </a:r>
          </a:p>
        </p:txBody>
      </p:sp>
      <p:sp>
        <p:nvSpPr>
          <p:cNvPr id="5" name="Fußzeilenplatzhalter 4">
            <a:extLst>
              <a:ext uri="{FF2B5EF4-FFF2-40B4-BE49-F238E27FC236}">
                <a16:creationId xmlns:a16="http://schemas.microsoft.com/office/drawing/2014/main" id="{8355EC04-C8EE-4A51-A105-AF63A23F1EB7}"/>
              </a:ext>
            </a:extLst>
          </p:cNvPr>
          <p:cNvSpPr>
            <a:spLocks noGrp="1"/>
          </p:cNvSpPr>
          <p:nvPr>
            <p:ph type="ftr" sz="quarter" idx="3"/>
          </p:nvPr>
        </p:nvSpPr>
        <p:spPr bwMode="gray">
          <a:xfrm>
            <a:off x="658813" y="255583"/>
            <a:ext cx="10044113" cy="184666"/>
          </a:xfrm>
          <a:prstGeom prst="rect">
            <a:avLst/>
          </a:prstGeom>
        </p:spPr>
        <p:txBody>
          <a:bodyPr vert="horz" lIns="0" tIns="0" rIns="0" bIns="0" rtlCol="0" anchor="ctr">
            <a:noAutofit/>
          </a:bodyPr>
          <a:lstStyle>
            <a:lvl1pPr algn="l">
              <a:defRPr sz="1200">
                <a:solidFill>
                  <a:schemeClr val="bg2"/>
                </a:solidFill>
              </a:defRPr>
            </a:lvl1pPr>
          </a:lstStyle>
          <a:p>
            <a:r>
              <a:rPr lang="de-DE"/>
              <a:t>EAWS-Practitioner</a:t>
            </a:r>
            <a:endParaRPr lang="de-DE" dirty="0"/>
          </a:p>
        </p:txBody>
      </p:sp>
      <p:sp>
        <p:nvSpPr>
          <p:cNvPr id="6" name="Foliennummernplatzhalter 5">
            <a:extLst>
              <a:ext uri="{FF2B5EF4-FFF2-40B4-BE49-F238E27FC236}">
                <a16:creationId xmlns:a16="http://schemas.microsoft.com/office/drawing/2014/main" id="{5D0BD21C-4298-4700-89BF-4AC87DB1BDB4}"/>
              </a:ext>
            </a:extLst>
          </p:cNvPr>
          <p:cNvSpPr>
            <a:spLocks noGrp="1"/>
          </p:cNvSpPr>
          <p:nvPr>
            <p:ph type="sldNum" sz="quarter" idx="4"/>
          </p:nvPr>
        </p:nvSpPr>
        <p:spPr bwMode="gray">
          <a:xfrm>
            <a:off x="10488488" y="6576573"/>
            <a:ext cx="360040" cy="184666"/>
          </a:xfrm>
          <a:prstGeom prst="rect">
            <a:avLst/>
          </a:prstGeom>
        </p:spPr>
        <p:txBody>
          <a:bodyPr vert="horz" lIns="0" tIns="0" rIns="0" bIns="0" rtlCol="0" anchor="ctr">
            <a:noAutofit/>
          </a:bodyPr>
          <a:lstStyle>
            <a:lvl1pPr algn="r">
              <a:defRPr sz="1200">
                <a:solidFill>
                  <a:schemeClr val="tx2"/>
                </a:solidFill>
              </a:defRPr>
            </a:lvl1pPr>
          </a:lstStyle>
          <a:p>
            <a:fld id="{D852D581-4176-4F6E-93E8-6741F4956FB1}" type="slidenum">
              <a:rPr lang="de-DE" noProof="0" smtClean="0"/>
              <a:pPr/>
              <a:t>‹Nr.›</a:t>
            </a:fld>
            <a:endParaRPr lang="de-DE" noProof="0" dirty="0"/>
          </a:p>
        </p:txBody>
      </p:sp>
      <p:sp>
        <p:nvSpPr>
          <p:cNvPr id="8" name="Textplatzhalter 7">
            <a:extLst>
              <a:ext uri="{FF2B5EF4-FFF2-40B4-BE49-F238E27FC236}">
                <a16:creationId xmlns:a16="http://schemas.microsoft.com/office/drawing/2014/main" id="{58086A0E-7306-4503-8E2B-F74CF30706E7}"/>
              </a:ext>
            </a:extLst>
          </p:cNvPr>
          <p:cNvSpPr>
            <a:spLocks noGrp="1"/>
          </p:cNvSpPr>
          <p:nvPr>
            <p:ph type="body" idx="1"/>
          </p:nvPr>
        </p:nvSpPr>
        <p:spPr bwMode="gray">
          <a:xfrm>
            <a:off x="660000" y="1664804"/>
            <a:ext cx="10872000" cy="4535971"/>
          </a:xfrm>
          <a:prstGeom prst="rect">
            <a:avLst/>
          </a:prstGeom>
        </p:spPr>
        <p:txBody>
          <a:bodyPr vert="horz" lIns="0" tIns="0" rIns="0" bIns="0" rtlCol="0">
            <a:noAutofit/>
          </a:bodyPr>
          <a:lstStyle/>
          <a:p>
            <a:pPr lvl="0"/>
            <a:r>
              <a:rPr lang="de-DE" noProof="0"/>
              <a:t>Text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7" name="L-Form 12">
            <a:extLst>
              <a:ext uri="{FF2B5EF4-FFF2-40B4-BE49-F238E27FC236}">
                <a16:creationId xmlns:a16="http://schemas.microsoft.com/office/drawing/2014/main" id="{0F367BBF-751C-4E2F-B92B-9F831887F25B}"/>
              </a:ext>
            </a:extLst>
          </p:cNvPr>
          <p:cNvSpPr/>
          <p:nvPr userDrawn="1"/>
        </p:nvSpPr>
        <p:spPr bwMode="gray">
          <a:xfrm>
            <a:off x="0" y="5733254"/>
            <a:ext cx="1124746" cy="1124746"/>
          </a:xfrm>
          <a:custGeom>
            <a:avLst/>
            <a:gdLst>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6510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65101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8000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33351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397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2948 w 2268000"/>
              <a:gd name="connsiteY2" fmla="*/ 1552401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 name="connsiteX0" fmla="*/ 0 w 2268000"/>
              <a:gd name="connsiteY0" fmla="*/ 0 h 2268000"/>
              <a:gd name="connsiteX1" fmla="*/ 726123 w 2268000"/>
              <a:gd name="connsiteY1" fmla="*/ 0 h 2268000"/>
              <a:gd name="connsiteX2" fmla="*/ 726123 w 2268000"/>
              <a:gd name="connsiteY2" fmla="*/ 1549226 h 2268000"/>
              <a:gd name="connsiteX3" fmla="*/ 2264825 w 2268000"/>
              <a:gd name="connsiteY3" fmla="*/ 1549226 h 2268000"/>
              <a:gd name="connsiteX4" fmla="*/ 2268000 w 2268000"/>
              <a:gd name="connsiteY4" fmla="*/ 2268000 h 2268000"/>
              <a:gd name="connsiteX5" fmla="*/ 0 w 2268000"/>
              <a:gd name="connsiteY5" fmla="*/ 2268000 h 2268000"/>
              <a:gd name="connsiteX6" fmla="*/ 0 w 2268000"/>
              <a:gd name="connsiteY6" fmla="*/ 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000" h="2268000">
                <a:moveTo>
                  <a:pt x="0" y="0"/>
                </a:moveTo>
                <a:lnTo>
                  <a:pt x="726123" y="0"/>
                </a:lnTo>
                <a:cubicBezTo>
                  <a:pt x="725065" y="513234"/>
                  <a:pt x="727181" y="1035992"/>
                  <a:pt x="726123" y="1549226"/>
                </a:cubicBezTo>
                <a:lnTo>
                  <a:pt x="2264825" y="1549226"/>
                </a:lnTo>
                <a:cubicBezTo>
                  <a:pt x="2265883" y="1794109"/>
                  <a:pt x="2266942" y="2023117"/>
                  <a:pt x="2268000" y="2268000"/>
                </a:cubicBezTo>
                <a:lnTo>
                  <a:pt x="0" y="226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noProof="0" dirty="0"/>
              <a:t> </a:t>
            </a:r>
          </a:p>
        </p:txBody>
      </p:sp>
      <p:sp>
        <p:nvSpPr>
          <p:cNvPr id="18" name="L-Form 17">
            <a:extLst>
              <a:ext uri="{FF2B5EF4-FFF2-40B4-BE49-F238E27FC236}">
                <a16:creationId xmlns:a16="http://schemas.microsoft.com/office/drawing/2014/main" id="{71E7176F-430A-4351-B460-F152BBF81623}"/>
              </a:ext>
            </a:extLst>
          </p:cNvPr>
          <p:cNvSpPr/>
          <p:nvPr userDrawn="1"/>
        </p:nvSpPr>
        <p:spPr bwMode="gray">
          <a:xfrm rot="16200000">
            <a:off x="11067256" y="5733256"/>
            <a:ext cx="1124744" cy="1124744"/>
          </a:xfrm>
          <a:prstGeom prst="corner">
            <a:avLst>
              <a:gd name="adj1" fmla="val 30992"/>
              <a:gd name="adj2" fmla="val 320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12" b="1" noProof="0" dirty="0"/>
              <a:t> </a:t>
            </a:r>
          </a:p>
        </p:txBody>
      </p:sp>
      <p:sp>
        <p:nvSpPr>
          <p:cNvPr id="14" name="Textplatzhalter 17">
            <a:extLst>
              <a:ext uri="{FF2B5EF4-FFF2-40B4-BE49-F238E27FC236}">
                <a16:creationId xmlns:a16="http://schemas.microsoft.com/office/drawing/2014/main" id="{2EC51E78-6DD3-4227-A44F-ACAA6E5B9B41}"/>
              </a:ext>
            </a:extLst>
          </p:cNvPr>
          <p:cNvSpPr txBox="1">
            <a:spLocks/>
          </p:cNvSpPr>
          <p:nvPr userDrawn="1"/>
        </p:nvSpPr>
        <p:spPr bwMode="gray">
          <a:xfrm>
            <a:off x="11066496" y="454240"/>
            <a:ext cx="779463" cy="782638"/>
          </a:xfrm>
          <a:prstGeom prst="rect">
            <a:avLst/>
          </a:prstGeom>
          <a:blipFill>
            <a:blip r:embed="rId53"/>
            <a:stretch>
              <a:fillRect/>
            </a:stretch>
          </a:blipFill>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100" b="1" kern="1200">
                <a:no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noProof="0" dirty="0"/>
              <a:t>x</a:t>
            </a:r>
          </a:p>
        </p:txBody>
      </p:sp>
      <p:sp>
        <p:nvSpPr>
          <p:cNvPr id="3" name="Datumsplatzhalter 2">
            <a:extLst>
              <a:ext uri="{FF2B5EF4-FFF2-40B4-BE49-F238E27FC236}">
                <a16:creationId xmlns:a16="http://schemas.microsoft.com/office/drawing/2014/main" id="{A391681A-D3D5-4CAE-8DDF-867297F021F5}"/>
              </a:ext>
            </a:extLst>
          </p:cNvPr>
          <p:cNvSpPr>
            <a:spLocks noGrp="1"/>
          </p:cNvSpPr>
          <p:nvPr>
            <p:ph type="dt" sz="half" idx="2"/>
          </p:nvPr>
        </p:nvSpPr>
        <p:spPr bwMode="gray">
          <a:xfrm>
            <a:off x="1343025" y="6576573"/>
            <a:ext cx="8999538" cy="184666"/>
          </a:xfrm>
          <a:prstGeom prst="rect">
            <a:avLst/>
          </a:prstGeom>
        </p:spPr>
        <p:txBody>
          <a:bodyPr vert="horz" lIns="0" tIns="0" rIns="0" bIns="0" rtlCol="0" anchor="ctr">
            <a:noAutofit/>
          </a:bodyPr>
          <a:lstStyle>
            <a:lvl1pPr algn="l">
              <a:defRPr sz="1200">
                <a:solidFill>
                  <a:schemeClr val="tx2"/>
                </a:solidFill>
              </a:defRPr>
            </a:lvl1pPr>
          </a:lstStyle>
          <a:p>
            <a:r>
              <a:rPr lang="de-DE" noProof="0"/>
              <a:t>© MTM ASSOCIATION e. V.</a:t>
            </a:r>
            <a:endParaRPr lang="de-DE" noProof="0" dirty="0"/>
          </a:p>
        </p:txBody>
      </p:sp>
    </p:spTree>
    <p:extLst>
      <p:ext uri="{BB962C8B-B14F-4D97-AF65-F5344CB8AC3E}">
        <p14:creationId xmlns:p14="http://schemas.microsoft.com/office/powerpoint/2010/main" val="76167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8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0"/>
        </a:spcAft>
        <a:buFont typeface="Symbol" panose="05050102010706020507" pitchFamily="18" charset="2"/>
        <a:buChar char="-"/>
        <a:defRPr sz="1600" kern="1200">
          <a:solidFill>
            <a:schemeClr val="tx1"/>
          </a:solidFill>
          <a:latin typeface="+mn-lt"/>
          <a:ea typeface="+mn-ea"/>
          <a:cs typeface="+mn-cs"/>
        </a:defRPr>
      </a:lvl4pPr>
      <a:lvl5pPr marL="540000" marR="0" indent="-180000" algn="l" defTabSz="914400" rtl="0" eaLnBrk="1" fontAlgn="auto" latinLnBrk="0" hangingPunct="1">
        <a:lnSpc>
          <a:spcPct val="100000"/>
        </a:lnSpc>
        <a:spcBef>
          <a:spcPts val="3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1185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orient="horz" pos="3906">
          <p15:clr>
            <a:srgbClr val="F26B43"/>
          </p15:clr>
        </p15:guide>
        <p15:guide id="3" pos="415">
          <p15:clr>
            <a:srgbClr val="F26B43"/>
          </p15:clr>
        </p15:guide>
        <p15:guide id="4" pos="7265">
          <p15:clr>
            <a:srgbClr val="F26B43"/>
          </p15:clr>
        </p15:guide>
        <p15:guide id="5" pos="3931">
          <p15:clr>
            <a:srgbClr val="F26B43"/>
          </p15:clr>
        </p15:guide>
        <p15:guide id="6" pos="3749">
          <p15:clr>
            <a:srgbClr val="F26B43"/>
          </p15:clr>
        </p15:guide>
        <p15:guide id="7" pos="2570">
          <p15:clr>
            <a:srgbClr val="F26B43"/>
          </p15:clr>
        </p15:guide>
        <p15:guide id="8" pos="2751">
          <p15:clr>
            <a:srgbClr val="F26B43"/>
          </p15:clr>
        </p15:guide>
        <p15:guide id="9" pos="4929">
          <p15:clr>
            <a:srgbClr val="F26B43"/>
          </p15:clr>
        </p15:guide>
        <p15:guide id="10" pos="5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B31C176C-5D7C-46C0-81BF-56A35230CBA0}"/>
              </a:ext>
            </a:extLst>
          </p:cNvPr>
          <p:cNvSpPr>
            <a:spLocks noGrp="1"/>
          </p:cNvSpPr>
          <p:nvPr>
            <p:ph type="body" sz="quarter" idx="10"/>
          </p:nvPr>
        </p:nvSpPr>
        <p:spPr/>
        <p:txBody>
          <a:bodyPr/>
          <a:lstStyle/>
          <a:p>
            <a:endParaRPr lang="de-DE"/>
          </a:p>
        </p:txBody>
      </p:sp>
      <p:sp>
        <p:nvSpPr>
          <p:cNvPr id="6" name="Textplatzhalter 5"/>
          <p:cNvSpPr>
            <a:spLocks noGrp="1"/>
          </p:cNvSpPr>
          <p:nvPr>
            <p:ph type="body" sz="quarter" idx="11"/>
          </p:nvPr>
        </p:nvSpPr>
        <p:spPr/>
        <p:txBody>
          <a:bodyPr/>
          <a:lstStyle/>
          <a:p>
            <a:r>
              <a:rPr lang="de-DE" dirty="0"/>
              <a:t>EAWS</a:t>
            </a:r>
            <a:r>
              <a:rPr lang="de-DE" noProof="0" dirty="0"/>
              <a:t>-</a:t>
            </a:r>
            <a:r>
              <a:rPr lang="de-DE" noProof="0" dirty="0" err="1"/>
              <a:t>Practitioner</a:t>
            </a:r>
            <a:endParaRPr lang="de-DE" noProof="0" dirty="0"/>
          </a:p>
        </p:txBody>
      </p:sp>
      <p:sp>
        <p:nvSpPr>
          <p:cNvPr id="13" name="Textplatzhalter 12">
            <a:extLst>
              <a:ext uri="{FF2B5EF4-FFF2-40B4-BE49-F238E27FC236}">
                <a16:creationId xmlns:a16="http://schemas.microsoft.com/office/drawing/2014/main" id="{426FBDB5-8773-4ED2-8521-F1422894DF62}"/>
              </a:ext>
            </a:extLst>
          </p:cNvPr>
          <p:cNvSpPr>
            <a:spLocks noGrp="1"/>
          </p:cNvSpPr>
          <p:nvPr>
            <p:ph type="body" sz="quarter" idx="12"/>
          </p:nvPr>
        </p:nvSpPr>
        <p:spPr/>
        <p:txBody>
          <a:bodyPr/>
          <a:lstStyle/>
          <a:p>
            <a:endParaRPr lang="de-DE"/>
          </a:p>
        </p:txBody>
      </p:sp>
      <p:sp>
        <p:nvSpPr>
          <p:cNvPr id="7" name="Titel 14">
            <a:extLst>
              <a:ext uri="{FF2B5EF4-FFF2-40B4-BE49-F238E27FC236}">
                <a16:creationId xmlns:a16="http://schemas.microsoft.com/office/drawing/2014/main" id="{3B74D4E3-ED7E-4711-8169-4193ACFD6360}"/>
              </a:ext>
            </a:extLst>
          </p:cNvPr>
          <p:cNvSpPr>
            <a:spLocks noGrp="1"/>
          </p:cNvSpPr>
          <p:nvPr>
            <p:ph type="title"/>
          </p:nvPr>
        </p:nvSpPr>
        <p:spPr>
          <a:xfrm>
            <a:off x="658813" y="2225767"/>
            <a:ext cx="10874375" cy="2031325"/>
          </a:xfrm>
        </p:spPr>
        <p:txBody>
          <a:bodyPr/>
          <a:lstStyle/>
          <a:p>
            <a:r>
              <a:rPr lang="en-US" dirty="0"/>
              <a:t>Preparation </a:t>
            </a:r>
            <a:br>
              <a:rPr lang="en-US" dirty="0"/>
            </a:br>
            <a:r>
              <a:rPr lang="en-US" dirty="0"/>
              <a:t>for the operational case study</a:t>
            </a:r>
            <a:br>
              <a:rPr lang="en-US" dirty="0"/>
            </a:br>
            <a:r>
              <a:rPr lang="en-US" dirty="0"/>
              <a:t>EAWS-Practitioner</a:t>
            </a:r>
            <a:endParaRPr lang="de-DE" dirty="0"/>
          </a:p>
        </p:txBody>
      </p:sp>
    </p:spTree>
    <p:extLst>
      <p:ext uri="{BB962C8B-B14F-4D97-AF65-F5344CB8AC3E}">
        <p14:creationId xmlns:p14="http://schemas.microsoft.com/office/powerpoint/2010/main" val="129626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Introduction</a:t>
            </a:r>
            <a:endParaRPr lang="de-DE" noProof="0" dirty="0"/>
          </a:p>
        </p:txBody>
      </p:sp>
      <p:sp>
        <p:nvSpPr>
          <p:cNvPr id="4" name="Fußzeilenplatzhalter 2"/>
          <p:cNvSpPr>
            <a:spLocks noGrp="1"/>
          </p:cNvSpPr>
          <p:nvPr>
            <p:ph type="ftr" sz="quarter" idx="10"/>
          </p:nvPr>
        </p:nvSpPr>
        <p:spPr/>
        <p:txBody>
          <a:bodyPr/>
          <a:lstStyle/>
          <a:p>
            <a:r>
              <a:rPr lang="de-DE"/>
              <a:t>EAWS-Practitioner</a:t>
            </a:r>
            <a:endParaRPr lang="de-DE" dirty="0"/>
          </a:p>
        </p:txBody>
      </p:sp>
      <p:sp>
        <p:nvSpPr>
          <p:cNvPr id="17" name="Textplatzhalter 16">
            <a:extLst>
              <a:ext uri="{FF2B5EF4-FFF2-40B4-BE49-F238E27FC236}">
                <a16:creationId xmlns:a16="http://schemas.microsoft.com/office/drawing/2014/main" id="{E150D9B7-4E77-47C2-A465-F3FC52BE4516}"/>
              </a:ext>
            </a:extLst>
          </p:cNvPr>
          <p:cNvSpPr>
            <a:spLocks noGrp="1"/>
          </p:cNvSpPr>
          <p:nvPr>
            <p:ph type="body" sz="quarter" idx="13"/>
          </p:nvPr>
        </p:nvSpPr>
        <p:spPr/>
        <p:txBody>
          <a:bodyPr/>
          <a:lstStyle/>
          <a:p>
            <a:pPr lvl="1"/>
            <a:r>
              <a:rPr lang="en-US" dirty="0"/>
              <a:t>Together with you, we would like to prove the benefits of the EAWS application by means of operational case studies, demonstrating an increase in productivity and ergonomic optimization. The operational case study can be chosen by you. The optimization is done by yourself under the guidance of an experienced EAWS instructor. We will be happy to support you later in the operational implementation.</a:t>
            </a:r>
          </a:p>
          <a:p>
            <a:r>
              <a:rPr lang="en-US" b="0" dirty="0"/>
              <a:t>The training is conducted in individual webinar sessions. Divided into Active and Passive Sessions. During the Passive Session, the instructor will be available to answer your questions personally.</a:t>
            </a:r>
          </a:p>
          <a:p>
            <a:r>
              <a:rPr lang="en-US" b="0" dirty="0"/>
              <a:t>In order for the operational case study to be successful, we ask that you prepare the information contained in the next slides to present to your colleagues and instructors on the first day of the course.</a:t>
            </a:r>
          </a:p>
          <a:p>
            <a:r>
              <a:rPr lang="en-US" b="0" dirty="0"/>
              <a:t>The operational case study is the introduction and runs through the entire training. Every day another puzzle piece is added. On the last day there is a final presentation.</a:t>
            </a:r>
            <a:endParaRPr lang="de-DE" b="0" dirty="0"/>
          </a:p>
        </p:txBody>
      </p:sp>
      <p:sp>
        <p:nvSpPr>
          <p:cNvPr id="5" name="Datumsplatzhalter 4"/>
          <p:cNvSpPr>
            <a:spLocks noGrp="1"/>
          </p:cNvSpPr>
          <p:nvPr>
            <p:ph type="dt" sz="half" idx="14"/>
          </p:nvPr>
        </p:nvSpPr>
        <p:spPr/>
        <p:txBody>
          <a:bodyPr/>
          <a:lstStyle/>
          <a:p>
            <a:r>
              <a:rPr lang="de-DE" noProof="0"/>
              <a:t>© MTM ASSOCIATION e. V.</a:t>
            </a:r>
            <a:endParaRPr lang="de-DE" noProof="0" dirty="0"/>
          </a:p>
        </p:txBody>
      </p:sp>
      <p:sp>
        <p:nvSpPr>
          <p:cNvPr id="2" name="Foliennummernplatzhalter 1">
            <a:extLst>
              <a:ext uri="{FF2B5EF4-FFF2-40B4-BE49-F238E27FC236}">
                <a16:creationId xmlns:a16="http://schemas.microsoft.com/office/drawing/2014/main" id="{D267576A-3B09-4AB4-95F4-AA4F60D083F3}"/>
              </a:ext>
            </a:extLst>
          </p:cNvPr>
          <p:cNvSpPr>
            <a:spLocks noGrp="1"/>
          </p:cNvSpPr>
          <p:nvPr>
            <p:ph type="sldNum" sz="quarter" idx="11"/>
          </p:nvPr>
        </p:nvSpPr>
        <p:spPr/>
        <p:txBody>
          <a:bodyPr/>
          <a:lstStyle/>
          <a:p>
            <a:fld id="{D852D581-4176-4F6E-93E8-6741F4956FB1}" type="slidenum">
              <a:rPr lang="de-DE" smtClean="0"/>
              <a:pPr/>
              <a:t>2</a:t>
            </a:fld>
            <a:endParaRPr lang="de-DE" dirty="0"/>
          </a:p>
        </p:txBody>
      </p:sp>
    </p:spTree>
    <p:extLst>
      <p:ext uri="{BB962C8B-B14F-4D97-AF65-F5344CB8AC3E}">
        <p14:creationId xmlns:p14="http://schemas.microsoft.com/office/powerpoint/2010/main" val="336596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Selection of an operational case study</a:t>
            </a:r>
            <a:endParaRPr lang="de-DE" noProof="0" dirty="0"/>
          </a:p>
        </p:txBody>
      </p:sp>
      <p:sp>
        <p:nvSpPr>
          <p:cNvPr id="3" name="Fußzeilenplatzhalter 2"/>
          <p:cNvSpPr>
            <a:spLocks noGrp="1"/>
          </p:cNvSpPr>
          <p:nvPr>
            <p:ph type="ftr" sz="quarter" idx="10"/>
          </p:nvPr>
        </p:nvSpPr>
        <p:spPr/>
        <p:txBody>
          <a:bodyPr/>
          <a:lstStyle/>
          <a:p>
            <a:r>
              <a:rPr lang="de-DE"/>
              <a:t>EAWS-Practitioner</a:t>
            </a:r>
            <a:endParaRPr lang="de-DE" dirty="0"/>
          </a:p>
        </p:txBody>
      </p:sp>
      <p:sp>
        <p:nvSpPr>
          <p:cNvPr id="9" name="Textplatzhalter 8">
            <a:extLst>
              <a:ext uri="{FF2B5EF4-FFF2-40B4-BE49-F238E27FC236}">
                <a16:creationId xmlns:a16="http://schemas.microsoft.com/office/drawing/2014/main" id="{072903A2-F7AE-40DB-8AAC-27D997B6FCF6}"/>
              </a:ext>
            </a:extLst>
          </p:cNvPr>
          <p:cNvSpPr>
            <a:spLocks noGrp="1"/>
          </p:cNvSpPr>
          <p:nvPr>
            <p:ph type="body" sz="quarter" idx="13"/>
          </p:nvPr>
        </p:nvSpPr>
        <p:spPr/>
        <p:txBody>
          <a:bodyPr/>
          <a:lstStyle/>
          <a:p>
            <a:pPr lvl="1"/>
            <a:r>
              <a:rPr lang="en-US" sz="1600" dirty="0"/>
              <a:t>Please find an example of an operational case with the appropriate framework conditions:</a:t>
            </a:r>
          </a:p>
          <a:p>
            <a:pPr lvl="1"/>
            <a:r>
              <a:rPr lang="en-US" sz="1600" dirty="0"/>
              <a:t>The focus is on the EAWS assessment of one person for a shift length of approx. 480 minutes.</a:t>
            </a:r>
          </a:p>
          <a:p>
            <a:pPr marL="342900" lvl="1" indent="-342900">
              <a:buFont typeface="+mj-lt"/>
              <a:buAutoNum type="arabicPeriod"/>
            </a:pPr>
            <a:r>
              <a:rPr lang="en-US" sz="1600" dirty="0"/>
              <a:t>Time per work cycle / takt: </a:t>
            </a:r>
          </a:p>
          <a:p>
            <a:pPr lvl="5"/>
            <a:r>
              <a:rPr lang="en-US" sz="1600" dirty="0" err="1"/>
              <a:t>t</a:t>
            </a:r>
            <a:r>
              <a:rPr lang="en-US" sz="1600" baseline="-25000" dirty="0" err="1"/>
              <a:t>e</a:t>
            </a:r>
            <a:r>
              <a:rPr lang="en-US" sz="1600" dirty="0"/>
              <a:t> = approx. 0.5 - 0.8 min (MTM-1)</a:t>
            </a:r>
          </a:p>
          <a:p>
            <a:pPr lvl="5"/>
            <a:r>
              <a:rPr lang="en-US" sz="1600" dirty="0" err="1"/>
              <a:t>t</a:t>
            </a:r>
            <a:r>
              <a:rPr lang="en-US" sz="1600" baseline="-25000" dirty="0" err="1"/>
              <a:t>e</a:t>
            </a:r>
            <a:r>
              <a:rPr lang="en-US" sz="1600" dirty="0"/>
              <a:t> = approx. 2 min (MTM-SD)</a:t>
            </a:r>
          </a:p>
          <a:p>
            <a:pPr lvl="5"/>
            <a:r>
              <a:rPr lang="en-US" sz="1600" dirty="0" err="1"/>
              <a:t>t</a:t>
            </a:r>
            <a:r>
              <a:rPr lang="en-US" sz="1600" baseline="-25000" dirty="0" err="1"/>
              <a:t>e</a:t>
            </a:r>
            <a:r>
              <a:rPr lang="en-US" sz="1600" dirty="0"/>
              <a:t> = approx. 3 - 5 min (MTM-UAS) </a:t>
            </a:r>
          </a:p>
          <a:p>
            <a:pPr lvl="3"/>
            <a:r>
              <a:rPr lang="en-US" dirty="0"/>
              <a:t>For MTM-MEK, the amount of work should be more than 6 min.</a:t>
            </a:r>
          </a:p>
          <a:p>
            <a:pPr lvl="3"/>
            <a:r>
              <a:rPr lang="en-US" dirty="0"/>
              <a:t>REFA times or estimated times may also be used.</a:t>
            </a:r>
          </a:p>
          <a:p>
            <a:pPr marL="342900" lvl="1" indent="-342900">
              <a:buFont typeface="+mj-lt"/>
              <a:buAutoNum type="arabicPeriod"/>
            </a:pPr>
            <a:r>
              <a:rPr lang="en-US" sz="1600" dirty="0"/>
              <a:t>The company case study should be realizable in the own company (the presentation should be presented in the company after the EAWS-Practitioner training).</a:t>
            </a:r>
            <a:endParaRPr lang="de-DE" sz="1600" dirty="0"/>
          </a:p>
        </p:txBody>
      </p:sp>
      <p:sp>
        <p:nvSpPr>
          <p:cNvPr id="5" name="Datumsplatzhalter 4"/>
          <p:cNvSpPr>
            <a:spLocks noGrp="1"/>
          </p:cNvSpPr>
          <p:nvPr>
            <p:ph type="dt" sz="half" idx="14"/>
          </p:nvPr>
        </p:nvSpPr>
        <p:spPr/>
        <p:txBody>
          <a:bodyPr/>
          <a:lstStyle/>
          <a:p>
            <a:r>
              <a:rPr lang="de-DE" noProof="0"/>
              <a:t>© MTM ASSOCIATION e. V.</a:t>
            </a:r>
            <a:endParaRPr lang="de-DE" noProof="0" dirty="0"/>
          </a:p>
        </p:txBody>
      </p:sp>
      <p:sp>
        <p:nvSpPr>
          <p:cNvPr id="4" name="Foliennummernplatzhalter 3">
            <a:extLst>
              <a:ext uri="{FF2B5EF4-FFF2-40B4-BE49-F238E27FC236}">
                <a16:creationId xmlns:a16="http://schemas.microsoft.com/office/drawing/2014/main" id="{EB38CD19-81EF-4F80-8B68-66572CAC237E}"/>
              </a:ext>
            </a:extLst>
          </p:cNvPr>
          <p:cNvSpPr>
            <a:spLocks noGrp="1"/>
          </p:cNvSpPr>
          <p:nvPr>
            <p:ph type="sldNum" sz="quarter" idx="11"/>
          </p:nvPr>
        </p:nvSpPr>
        <p:spPr/>
        <p:txBody>
          <a:bodyPr/>
          <a:lstStyle/>
          <a:p>
            <a:fld id="{D852D581-4176-4F6E-93E8-6741F4956FB1}" type="slidenum">
              <a:rPr lang="de-DE" smtClean="0"/>
              <a:pPr/>
              <a:t>3</a:t>
            </a:fld>
            <a:endParaRPr lang="de-DE" dirty="0"/>
          </a:p>
        </p:txBody>
      </p:sp>
    </p:spTree>
    <p:extLst>
      <p:ext uri="{BB962C8B-B14F-4D97-AF65-F5344CB8AC3E}">
        <p14:creationId xmlns:p14="http://schemas.microsoft.com/office/powerpoint/2010/main" val="31831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a:t>Create </a:t>
            </a:r>
            <a:r>
              <a:rPr lang="de-DE" noProof="0" dirty="0" err="1"/>
              <a:t>project</a:t>
            </a:r>
            <a:r>
              <a:rPr lang="de-DE" noProof="0" dirty="0"/>
              <a:t> </a:t>
            </a:r>
            <a:r>
              <a:rPr lang="de-DE" noProof="0" dirty="0" err="1"/>
              <a:t>order</a:t>
            </a:r>
            <a:endParaRPr lang="de-DE" noProof="0" dirty="0"/>
          </a:p>
        </p:txBody>
      </p:sp>
      <p:sp>
        <p:nvSpPr>
          <p:cNvPr id="3" name="Fußzeilenplatzhalter 2"/>
          <p:cNvSpPr>
            <a:spLocks noGrp="1"/>
          </p:cNvSpPr>
          <p:nvPr>
            <p:ph type="ftr" sz="quarter" idx="10"/>
          </p:nvPr>
        </p:nvSpPr>
        <p:spPr/>
        <p:txBody>
          <a:bodyPr/>
          <a:lstStyle/>
          <a:p>
            <a:r>
              <a:rPr lang="de-DE"/>
              <a:t>EAWS-Practitioner</a:t>
            </a:r>
            <a:endParaRPr lang="de-DE" dirty="0"/>
          </a:p>
        </p:txBody>
      </p:sp>
      <p:sp>
        <p:nvSpPr>
          <p:cNvPr id="5" name="Datumsplatzhalter 4"/>
          <p:cNvSpPr>
            <a:spLocks noGrp="1"/>
          </p:cNvSpPr>
          <p:nvPr>
            <p:ph type="dt" sz="half" idx="14"/>
          </p:nvPr>
        </p:nvSpPr>
        <p:spPr/>
        <p:txBody>
          <a:bodyPr/>
          <a:lstStyle/>
          <a:p>
            <a:r>
              <a:rPr lang="de-DE" noProof="0"/>
              <a:t>© MTM ASSOCIATION e. V.</a:t>
            </a:r>
            <a:endParaRPr lang="de-DE" noProof="0" dirty="0"/>
          </a:p>
        </p:txBody>
      </p:sp>
      <p:sp>
        <p:nvSpPr>
          <p:cNvPr id="6" name="Foliennummernplatzhalter 5">
            <a:extLst>
              <a:ext uri="{FF2B5EF4-FFF2-40B4-BE49-F238E27FC236}">
                <a16:creationId xmlns:a16="http://schemas.microsoft.com/office/drawing/2014/main" id="{1751A3E8-CE18-4941-A469-0E2E08C71339}"/>
              </a:ext>
            </a:extLst>
          </p:cNvPr>
          <p:cNvSpPr>
            <a:spLocks noGrp="1"/>
          </p:cNvSpPr>
          <p:nvPr>
            <p:ph type="sldNum" sz="quarter" idx="11"/>
          </p:nvPr>
        </p:nvSpPr>
        <p:spPr/>
        <p:txBody>
          <a:bodyPr/>
          <a:lstStyle/>
          <a:p>
            <a:fld id="{D852D581-4176-4F6E-93E8-6741F4956FB1}" type="slidenum">
              <a:rPr lang="de-DE" smtClean="0"/>
              <a:pPr/>
              <a:t>4</a:t>
            </a:fld>
            <a:endParaRPr lang="de-DE" dirty="0"/>
          </a:p>
        </p:txBody>
      </p:sp>
      <p:sp>
        <p:nvSpPr>
          <p:cNvPr id="12" name="Textplatzhalter 11">
            <a:extLst>
              <a:ext uri="{FF2B5EF4-FFF2-40B4-BE49-F238E27FC236}">
                <a16:creationId xmlns:a16="http://schemas.microsoft.com/office/drawing/2014/main" id="{0AA4B0E0-0FF5-4277-B13A-7A5835736385}"/>
              </a:ext>
            </a:extLst>
          </p:cNvPr>
          <p:cNvSpPr>
            <a:spLocks noGrp="1"/>
          </p:cNvSpPr>
          <p:nvPr>
            <p:ph type="body" sz="quarter" idx="13"/>
          </p:nvPr>
        </p:nvSpPr>
        <p:spPr/>
        <p:txBody>
          <a:bodyPr/>
          <a:lstStyle/>
          <a:p>
            <a:r>
              <a:rPr lang="en-US" b="0" dirty="0"/>
              <a:t>Please fill in the following information in the appropriate fields. On the next slide you will find an example of how to fill in.</a:t>
            </a:r>
            <a:endParaRPr lang="de-DE" dirty="0"/>
          </a:p>
        </p:txBody>
      </p:sp>
      <p:graphicFrame>
        <p:nvGraphicFramePr>
          <p:cNvPr id="14" name="Tabelle 13">
            <a:extLst>
              <a:ext uri="{FF2B5EF4-FFF2-40B4-BE49-F238E27FC236}">
                <a16:creationId xmlns:a16="http://schemas.microsoft.com/office/drawing/2014/main" id="{B7048F1B-CFAA-4C6B-8116-E0D4E4B8CDBA}"/>
              </a:ext>
            </a:extLst>
          </p:cNvPr>
          <p:cNvGraphicFramePr>
            <a:graphicFrameLocks noGrp="1"/>
          </p:cNvGraphicFramePr>
          <p:nvPr>
            <p:extLst>
              <p:ext uri="{D42A27DB-BD31-4B8C-83A1-F6EECF244321}">
                <p14:modId xmlns:p14="http://schemas.microsoft.com/office/powerpoint/2010/main" val="1102511242"/>
              </p:ext>
            </p:extLst>
          </p:nvPr>
        </p:nvGraphicFramePr>
        <p:xfrm>
          <a:off x="963814" y="2204403"/>
          <a:ext cx="5024120" cy="1847357"/>
        </p:xfrm>
        <a:graphic>
          <a:graphicData uri="http://schemas.openxmlformats.org/drawingml/2006/table">
            <a:tbl>
              <a:tblPr firstRow="1" bandRow="1">
                <a:tableStyleId>{5C22544A-7EE6-4342-B048-85BDC9FD1C3A}</a:tableStyleId>
              </a:tblPr>
              <a:tblGrid>
                <a:gridCol w="5024120">
                  <a:extLst>
                    <a:ext uri="{9D8B030D-6E8A-4147-A177-3AD203B41FA5}">
                      <a16:colId xmlns:a16="http://schemas.microsoft.com/office/drawing/2014/main" val="611121328"/>
                    </a:ext>
                  </a:extLst>
                </a:gridCol>
              </a:tblGrid>
              <a:tr h="357945">
                <a:tc>
                  <a:txBody>
                    <a:bodyPr/>
                    <a:lstStyle/>
                    <a:p>
                      <a:r>
                        <a:rPr lang="pt-BR" dirty="0"/>
                        <a:t>Initial situation, problems, tasks</a:t>
                      </a:r>
                    </a:p>
                  </a:txBody>
                  <a:tcPr/>
                </a:tc>
                <a:extLst>
                  <a:ext uri="{0D108BD9-81ED-4DB2-BD59-A6C34878D82A}">
                    <a16:rowId xmlns:a16="http://schemas.microsoft.com/office/drawing/2014/main" val="678069671"/>
                  </a:ext>
                </a:extLst>
              </a:tr>
              <a:tr h="1481597">
                <a:tc>
                  <a:txBody>
                    <a:bodyPr/>
                    <a:lstStyle/>
                    <a:p>
                      <a:endParaRPr lang="pt-BR" dirty="0"/>
                    </a:p>
                    <a:p>
                      <a:endParaRPr lang="pt-BR" dirty="0"/>
                    </a:p>
                  </a:txBody>
                  <a:tcPr/>
                </a:tc>
                <a:extLst>
                  <a:ext uri="{0D108BD9-81ED-4DB2-BD59-A6C34878D82A}">
                    <a16:rowId xmlns:a16="http://schemas.microsoft.com/office/drawing/2014/main" val="1642782831"/>
                  </a:ext>
                </a:extLst>
              </a:tr>
            </a:tbl>
          </a:graphicData>
        </a:graphic>
      </p:graphicFrame>
      <p:graphicFrame>
        <p:nvGraphicFramePr>
          <p:cNvPr id="15" name="Tabelle 14">
            <a:extLst>
              <a:ext uri="{FF2B5EF4-FFF2-40B4-BE49-F238E27FC236}">
                <a16:creationId xmlns:a16="http://schemas.microsoft.com/office/drawing/2014/main" id="{69F13BCE-3B56-4004-9AC2-F5F179D4E134}"/>
              </a:ext>
            </a:extLst>
          </p:cNvPr>
          <p:cNvGraphicFramePr>
            <a:graphicFrameLocks noGrp="1"/>
          </p:cNvGraphicFramePr>
          <p:nvPr>
            <p:extLst>
              <p:ext uri="{D42A27DB-BD31-4B8C-83A1-F6EECF244321}">
                <p14:modId xmlns:p14="http://schemas.microsoft.com/office/powerpoint/2010/main" val="442248573"/>
              </p:ext>
            </p:extLst>
          </p:nvPr>
        </p:nvGraphicFramePr>
        <p:xfrm>
          <a:off x="963814" y="4122846"/>
          <a:ext cx="5024120" cy="2066456"/>
        </p:xfrm>
        <a:graphic>
          <a:graphicData uri="http://schemas.openxmlformats.org/drawingml/2006/table">
            <a:tbl>
              <a:tblPr firstRow="1" bandRow="1">
                <a:tableStyleId>{F5AB1C69-6EDB-4FF4-983F-18BD219EF322}</a:tableStyleId>
              </a:tblPr>
              <a:tblGrid>
                <a:gridCol w="5024120">
                  <a:extLst>
                    <a:ext uri="{9D8B030D-6E8A-4147-A177-3AD203B41FA5}">
                      <a16:colId xmlns:a16="http://schemas.microsoft.com/office/drawing/2014/main" val="611121328"/>
                    </a:ext>
                  </a:extLst>
                </a:gridCol>
              </a:tblGrid>
              <a:tr h="309217">
                <a:tc>
                  <a:txBody>
                    <a:bodyPr/>
                    <a:lstStyle/>
                    <a:p>
                      <a:r>
                        <a:rPr lang="pt-BR" dirty="0"/>
                        <a:t>Benefits, goals, score values</a:t>
                      </a:r>
                    </a:p>
                  </a:txBody>
                  <a:tcPr/>
                </a:tc>
                <a:extLst>
                  <a:ext uri="{0D108BD9-81ED-4DB2-BD59-A6C34878D82A}">
                    <a16:rowId xmlns:a16="http://schemas.microsoft.com/office/drawing/2014/main" val="678069671"/>
                  </a:ext>
                </a:extLst>
              </a:tr>
              <a:tr h="1700696">
                <a:tc>
                  <a:txBody>
                    <a:bodyPr/>
                    <a:lstStyle/>
                    <a:p>
                      <a:endParaRPr lang="pt-BR" dirty="0"/>
                    </a:p>
                    <a:p>
                      <a:endParaRPr lang="pt-BR" dirty="0"/>
                    </a:p>
                    <a:p>
                      <a:endParaRPr lang="pt-BR" dirty="0"/>
                    </a:p>
                    <a:p>
                      <a:endParaRPr lang="pt-BR" dirty="0"/>
                    </a:p>
                    <a:p>
                      <a:endParaRPr lang="pt-BR" dirty="0"/>
                    </a:p>
                  </a:txBody>
                  <a:tcPr/>
                </a:tc>
                <a:extLst>
                  <a:ext uri="{0D108BD9-81ED-4DB2-BD59-A6C34878D82A}">
                    <a16:rowId xmlns:a16="http://schemas.microsoft.com/office/drawing/2014/main" val="1642782831"/>
                  </a:ext>
                </a:extLst>
              </a:tr>
            </a:tbl>
          </a:graphicData>
        </a:graphic>
      </p:graphicFrame>
      <p:graphicFrame>
        <p:nvGraphicFramePr>
          <p:cNvPr id="16" name="Tabelle 15">
            <a:extLst>
              <a:ext uri="{FF2B5EF4-FFF2-40B4-BE49-F238E27FC236}">
                <a16:creationId xmlns:a16="http://schemas.microsoft.com/office/drawing/2014/main" id="{729095A5-0241-485D-AE4A-707EE97743FC}"/>
              </a:ext>
            </a:extLst>
          </p:cNvPr>
          <p:cNvGraphicFramePr>
            <a:graphicFrameLocks noGrp="1"/>
          </p:cNvGraphicFramePr>
          <p:nvPr>
            <p:extLst>
              <p:ext uri="{D42A27DB-BD31-4B8C-83A1-F6EECF244321}">
                <p14:modId xmlns:p14="http://schemas.microsoft.com/office/powerpoint/2010/main" val="50569233"/>
              </p:ext>
            </p:extLst>
          </p:nvPr>
        </p:nvGraphicFramePr>
        <p:xfrm>
          <a:off x="6212883" y="2222960"/>
          <a:ext cx="5024120" cy="1828800"/>
        </p:xfrm>
        <a:graphic>
          <a:graphicData uri="http://schemas.openxmlformats.org/drawingml/2006/table">
            <a:tbl>
              <a:tblPr firstRow="1" bandRow="1">
                <a:tableStyleId>{21E4AEA4-8DFA-4A89-87EB-49C32662AFE0}</a:tableStyleId>
              </a:tblPr>
              <a:tblGrid>
                <a:gridCol w="5024120">
                  <a:extLst>
                    <a:ext uri="{9D8B030D-6E8A-4147-A177-3AD203B41FA5}">
                      <a16:colId xmlns:a16="http://schemas.microsoft.com/office/drawing/2014/main" val="611121328"/>
                    </a:ext>
                  </a:extLst>
                </a:gridCol>
              </a:tblGrid>
              <a:tr h="241051">
                <a:tc>
                  <a:txBody>
                    <a:bodyPr/>
                    <a:lstStyle/>
                    <a:p>
                      <a:pPr algn="l"/>
                      <a:r>
                        <a:rPr lang="pt-BR" dirty="0"/>
                        <a:t>Project scope</a:t>
                      </a:r>
                    </a:p>
                  </a:txBody>
                  <a:tcPr/>
                </a:tc>
                <a:extLst>
                  <a:ext uri="{0D108BD9-81ED-4DB2-BD59-A6C34878D82A}">
                    <a16:rowId xmlns:a16="http://schemas.microsoft.com/office/drawing/2014/main" val="678069671"/>
                  </a:ext>
                </a:extLst>
              </a:tr>
              <a:tr h="1325783">
                <a:tc>
                  <a:txBody>
                    <a:bodyPr/>
                    <a:lstStyle/>
                    <a:p>
                      <a:pPr algn="ctr"/>
                      <a:endParaRPr lang="pt-BR" dirty="0"/>
                    </a:p>
                    <a:p>
                      <a:pPr algn="ctr"/>
                      <a:endParaRPr lang="pt-BR" dirty="0"/>
                    </a:p>
                    <a:p>
                      <a:pPr algn="ctr"/>
                      <a:endParaRPr lang="pt-BR" dirty="0"/>
                    </a:p>
                    <a:p>
                      <a:pPr algn="ctr"/>
                      <a:endParaRPr lang="pt-BR" dirty="0"/>
                    </a:p>
                    <a:p>
                      <a:pPr algn="ctr"/>
                      <a:endParaRPr lang="pt-BR" dirty="0"/>
                    </a:p>
                  </a:txBody>
                  <a:tcPr/>
                </a:tc>
                <a:extLst>
                  <a:ext uri="{0D108BD9-81ED-4DB2-BD59-A6C34878D82A}">
                    <a16:rowId xmlns:a16="http://schemas.microsoft.com/office/drawing/2014/main" val="1642782831"/>
                  </a:ext>
                </a:extLst>
              </a:tr>
            </a:tbl>
          </a:graphicData>
        </a:graphic>
      </p:graphicFrame>
      <p:graphicFrame>
        <p:nvGraphicFramePr>
          <p:cNvPr id="17" name="Tabelle 16">
            <a:extLst>
              <a:ext uri="{FF2B5EF4-FFF2-40B4-BE49-F238E27FC236}">
                <a16:creationId xmlns:a16="http://schemas.microsoft.com/office/drawing/2014/main" id="{FFA66C21-23D5-48B0-AF5C-01A29F875AA9}"/>
              </a:ext>
            </a:extLst>
          </p:cNvPr>
          <p:cNvGraphicFramePr>
            <a:graphicFrameLocks noGrp="1"/>
          </p:cNvGraphicFramePr>
          <p:nvPr>
            <p:extLst>
              <p:ext uri="{D42A27DB-BD31-4B8C-83A1-F6EECF244321}">
                <p14:modId xmlns:p14="http://schemas.microsoft.com/office/powerpoint/2010/main" val="1400795332"/>
              </p:ext>
            </p:extLst>
          </p:nvPr>
        </p:nvGraphicFramePr>
        <p:xfrm>
          <a:off x="6212883" y="4131026"/>
          <a:ext cx="5024120" cy="2066456"/>
        </p:xfrm>
        <a:graphic>
          <a:graphicData uri="http://schemas.openxmlformats.org/drawingml/2006/table">
            <a:tbl>
              <a:tblPr firstRow="1" bandRow="1">
                <a:tableStyleId>{7DF18680-E054-41AD-8BC1-D1AEF772440D}</a:tableStyleId>
              </a:tblPr>
              <a:tblGrid>
                <a:gridCol w="5024120">
                  <a:extLst>
                    <a:ext uri="{9D8B030D-6E8A-4147-A177-3AD203B41FA5}">
                      <a16:colId xmlns:a16="http://schemas.microsoft.com/office/drawing/2014/main" val="611121328"/>
                    </a:ext>
                  </a:extLst>
                </a:gridCol>
              </a:tblGrid>
              <a:tr h="309217">
                <a:tc>
                  <a:txBody>
                    <a:bodyPr/>
                    <a:lstStyle/>
                    <a:p>
                      <a:pPr algn="l"/>
                      <a:r>
                        <a:rPr lang="pt-BR" dirty="0"/>
                        <a:t>Team, Dates, Budget</a:t>
                      </a:r>
                    </a:p>
                  </a:txBody>
                  <a:tcPr/>
                </a:tc>
                <a:extLst>
                  <a:ext uri="{0D108BD9-81ED-4DB2-BD59-A6C34878D82A}">
                    <a16:rowId xmlns:a16="http://schemas.microsoft.com/office/drawing/2014/main" val="678069671"/>
                  </a:ext>
                </a:extLst>
              </a:tr>
              <a:tr h="1700696">
                <a:tc>
                  <a:txBody>
                    <a:bodyPr/>
                    <a:lstStyle/>
                    <a:p>
                      <a:pPr algn="ctr"/>
                      <a:endParaRPr lang="pt-BR" dirty="0"/>
                    </a:p>
                    <a:p>
                      <a:pPr algn="ctr"/>
                      <a:endParaRPr lang="pt-BR" dirty="0"/>
                    </a:p>
                    <a:p>
                      <a:pPr algn="ctr"/>
                      <a:endParaRPr lang="pt-BR" dirty="0"/>
                    </a:p>
                    <a:p>
                      <a:pPr algn="ctr"/>
                      <a:endParaRPr lang="pt-BR" dirty="0"/>
                    </a:p>
                    <a:p>
                      <a:pPr algn="ctr"/>
                      <a:endParaRPr lang="pt-BR" dirty="0"/>
                    </a:p>
                  </a:txBody>
                  <a:tcPr/>
                </a:tc>
                <a:extLst>
                  <a:ext uri="{0D108BD9-81ED-4DB2-BD59-A6C34878D82A}">
                    <a16:rowId xmlns:a16="http://schemas.microsoft.com/office/drawing/2014/main" val="1642782831"/>
                  </a:ext>
                </a:extLst>
              </a:tr>
            </a:tbl>
          </a:graphicData>
        </a:graphic>
      </p:graphicFrame>
    </p:spTree>
    <p:extLst>
      <p:ext uri="{BB962C8B-B14F-4D97-AF65-F5344CB8AC3E}">
        <p14:creationId xmlns:p14="http://schemas.microsoft.com/office/powerpoint/2010/main" val="289444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dirty="0"/>
              <a:t>Example - Project order</a:t>
            </a:r>
            <a:endParaRPr lang="de-DE" noProof="0" dirty="0"/>
          </a:p>
        </p:txBody>
      </p:sp>
      <p:sp>
        <p:nvSpPr>
          <p:cNvPr id="3" name="Fußzeilenplatzhalter 2"/>
          <p:cNvSpPr>
            <a:spLocks noGrp="1"/>
          </p:cNvSpPr>
          <p:nvPr>
            <p:ph type="ftr" sz="quarter" idx="10"/>
          </p:nvPr>
        </p:nvSpPr>
        <p:spPr/>
        <p:txBody>
          <a:bodyPr/>
          <a:lstStyle/>
          <a:p>
            <a:r>
              <a:rPr lang="de-DE"/>
              <a:t>EAWS-Practitioner</a:t>
            </a:r>
            <a:endParaRPr lang="de-DE" dirty="0"/>
          </a:p>
        </p:txBody>
      </p:sp>
      <p:sp>
        <p:nvSpPr>
          <p:cNvPr id="5" name="Datumsplatzhalter 4"/>
          <p:cNvSpPr>
            <a:spLocks noGrp="1"/>
          </p:cNvSpPr>
          <p:nvPr>
            <p:ph type="dt" sz="half" idx="12"/>
          </p:nvPr>
        </p:nvSpPr>
        <p:spPr/>
        <p:txBody>
          <a:bodyPr/>
          <a:lstStyle/>
          <a:p>
            <a:r>
              <a:rPr lang="de-DE" noProof="0"/>
              <a:t>© MTM ASSOCIATION e. V.</a:t>
            </a:r>
            <a:endParaRPr lang="de-DE" noProof="0" dirty="0"/>
          </a:p>
        </p:txBody>
      </p:sp>
      <p:graphicFrame>
        <p:nvGraphicFramePr>
          <p:cNvPr id="8" name="Tabelle 7"/>
          <p:cNvGraphicFramePr>
            <a:graphicFrameLocks noGrp="1"/>
          </p:cNvGraphicFramePr>
          <p:nvPr>
            <p:extLst>
              <p:ext uri="{D42A27DB-BD31-4B8C-83A1-F6EECF244321}">
                <p14:modId xmlns:p14="http://schemas.microsoft.com/office/powerpoint/2010/main" val="3689556768"/>
              </p:ext>
            </p:extLst>
          </p:nvPr>
        </p:nvGraphicFramePr>
        <p:xfrm>
          <a:off x="947031" y="1665287"/>
          <a:ext cx="5024120" cy="1981199"/>
        </p:xfrm>
        <a:graphic>
          <a:graphicData uri="http://schemas.openxmlformats.org/drawingml/2006/table">
            <a:tbl>
              <a:tblPr firstRow="1" bandRow="1">
                <a:tableStyleId>{5C22544A-7EE6-4342-B048-85BDC9FD1C3A}</a:tableStyleId>
              </a:tblPr>
              <a:tblGrid>
                <a:gridCol w="5024120">
                  <a:extLst>
                    <a:ext uri="{9D8B030D-6E8A-4147-A177-3AD203B41FA5}">
                      <a16:colId xmlns:a16="http://schemas.microsoft.com/office/drawing/2014/main" val="611121328"/>
                    </a:ext>
                  </a:extLst>
                </a:gridCol>
              </a:tblGrid>
              <a:tr h="396240">
                <a:tc>
                  <a:txBody>
                    <a:bodyPr/>
                    <a:lstStyle/>
                    <a:p>
                      <a:r>
                        <a:rPr lang="pt-BR" dirty="0"/>
                        <a:t>Initial situation, problems, tasks</a:t>
                      </a:r>
                    </a:p>
                  </a:txBody>
                  <a:tcPr/>
                </a:tc>
                <a:extLst>
                  <a:ext uri="{0D108BD9-81ED-4DB2-BD59-A6C34878D82A}">
                    <a16:rowId xmlns:a16="http://schemas.microsoft.com/office/drawing/2014/main" val="678069671"/>
                  </a:ext>
                </a:extLst>
              </a:tr>
              <a:tr h="1584959">
                <a:tc>
                  <a:txBody>
                    <a:bodyPr/>
                    <a:lstStyle/>
                    <a:p>
                      <a:r>
                        <a:rPr lang="en-US" sz="1000" b="1" u="sng" noProof="0" dirty="0"/>
                        <a:t>Initial situation:</a:t>
                      </a:r>
                    </a:p>
                    <a:p>
                      <a:r>
                        <a:rPr lang="en-US" sz="1000" b="0" u="none" noProof="0" dirty="0"/>
                        <a:t>Finished parts are checked and packed in the XX assembly line.</a:t>
                      </a:r>
                    </a:p>
                    <a:p>
                      <a:r>
                        <a:rPr lang="en-US" sz="1000" b="1" u="sng" noProof="0" dirty="0"/>
                        <a:t>Problem:</a:t>
                      </a:r>
                    </a:p>
                    <a:p>
                      <a:r>
                        <a:rPr lang="en-US" sz="1000" b="0" u="none" noProof="0" dirty="0"/>
                        <a:t>The weight of the parts varies between 3 and 10 kg. The employees have physical complaints.</a:t>
                      </a:r>
                    </a:p>
                    <a:p>
                      <a:r>
                        <a:rPr lang="en-US" sz="1000" b="1" u="sng" noProof="0" dirty="0"/>
                        <a:t>Tasks:</a:t>
                      </a:r>
                    </a:p>
                    <a:p>
                      <a:pPr marL="171450" lvl="0" indent="-171450">
                        <a:buFont typeface="Arial" panose="020B0604020202020204" pitchFamily="34" charset="0"/>
                        <a:buChar char="•"/>
                      </a:pPr>
                      <a:r>
                        <a:rPr lang="en-US" sz="1000" b="0" u="none" noProof="0" dirty="0"/>
                        <a:t>Determination of the ergonomic load with EAWS</a:t>
                      </a:r>
                    </a:p>
                    <a:p>
                      <a:pPr marL="171450" lvl="0" indent="-171450">
                        <a:buFont typeface="Arial" panose="020B0604020202020204" pitchFamily="34" charset="0"/>
                        <a:buChar char="•"/>
                      </a:pPr>
                      <a:r>
                        <a:rPr lang="en-US" sz="1000" b="0" u="none" noProof="0" dirty="0"/>
                        <a:t>Derivation of design measures </a:t>
                      </a:r>
                    </a:p>
                    <a:p>
                      <a:pPr marL="171450" lvl="0" indent="-171450">
                        <a:buFont typeface="Arial" panose="020B0604020202020204" pitchFamily="34" charset="0"/>
                        <a:buChar char="•"/>
                      </a:pPr>
                      <a:r>
                        <a:rPr lang="en-US" sz="1000" b="0" u="none" noProof="0" dirty="0"/>
                        <a:t>Proof of the reduction of the ergonomic risk</a:t>
                      </a:r>
                      <a:endParaRPr lang="de-DE" sz="1000" b="0" u="none" baseline="0" dirty="0"/>
                    </a:p>
                  </a:txBody>
                  <a:tcPr/>
                </a:tc>
                <a:extLst>
                  <a:ext uri="{0D108BD9-81ED-4DB2-BD59-A6C34878D82A}">
                    <a16:rowId xmlns:a16="http://schemas.microsoft.com/office/drawing/2014/main" val="1642782831"/>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29956193"/>
              </p:ext>
            </p:extLst>
          </p:nvPr>
        </p:nvGraphicFramePr>
        <p:xfrm>
          <a:off x="947031" y="3877841"/>
          <a:ext cx="5024120" cy="2141463"/>
        </p:xfrm>
        <a:graphic>
          <a:graphicData uri="http://schemas.openxmlformats.org/drawingml/2006/table">
            <a:tbl>
              <a:tblPr firstRow="1" bandRow="1">
                <a:tableStyleId>{F5AB1C69-6EDB-4FF4-983F-18BD219EF322}</a:tableStyleId>
              </a:tblPr>
              <a:tblGrid>
                <a:gridCol w="5024120">
                  <a:extLst>
                    <a:ext uri="{9D8B030D-6E8A-4147-A177-3AD203B41FA5}">
                      <a16:colId xmlns:a16="http://schemas.microsoft.com/office/drawing/2014/main" val="611121328"/>
                    </a:ext>
                  </a:extLst>
                </a:gridCol>
              </a:tblGrid>
              <a:tr h="379036">
                <a:tc>
                  <a:txBody>
                    <a:bodyPr/>
                    <a:lstStyle/>
                    <a:p>
                      <a:r>
                        <a:rPr lang="pt-BR" dirty="0"/>
                        <a:t>Benefits, goals, score values</a:t>
                      </a:r>
                    </a:p>
                  </a:txBody>
                  <a:tcPr/>
                </a:tc>
                <a:extLst>
                  <a:ext uri="{0D108BD9-81ED-4DB2-BD59-A6C34878D82A}">
                    <a16:rowId xmlns:a16="http://schemas.microsoft.com/office/drawing/2014/main" val="678069671"/>
                  </a:ext>
                </a:extLst>
              </a:tr>
              <a:tr h="1762427">
                <a:tc>
                  <a:txBody>
                    <a:bodyPr/>
                    <a:lstStyle/>
                    <a:p>
                      <a:r>
                        <a:rPr lang="en-US" sz="1000" b="1" u="sng" dirty="0"/>
                        <a:t>Benefit:</a:t>
                      </a:r>
                    </a:p>
                    <a:p>
                      <a:pPr marL="171450" indent="-171450">
                        <a:buFont typeface="Arial" panose="020B0604020202020204" pitchFamily="34" charset="0"/>
                        <a:buChar char="•"/>
                      </a:pPr>
                      <a:r>
                        <a:rPr lang="en-US" sz="1000" b="0" u="none" dirty="0"/>
                        <a:t>Improvement of ergonomic working conditions</a:t>
                      </a:r>
                    </a:p>
                    <a:p>
                      <a:pPr marL="171450" indent="-171450">
                        <a:buFont typeface="Arial" panose="020B0604020202020204" pitchFamily="34" charset="0"/>
                        <a:buChar char="•"/>
                      </a:pPr>
                      <a:r>
                        <a:rPr lang="en-US" sz="1000" b="0" u="none" dirty="0"/>
                        <a:t>Improvement of work processes</a:t>
                      </a:r>
                    </a:p>
                    <a:p>
                      <a:endParaRPr lang="en-US" sz="1000" b="1" u="sng" dirty="0"/>
                    </a:p>
                    <a:p>
                      <a:r>
                        <a:rPr lang="en-US" sz="1000" b="1" u="sng" dirty="0"/>
                        <a:t>Objectives:</a:t>
                      </a:r>
                    </a:p>
                    <a:p>
                      <a:pPr marL="171450" indent="-171450">
                        <a:buFont typeface="Arial" panose="020B0604020202020204" pitchFamily="34" charset="0"/>
                        <a:buChar char="•"/>
                      </a:pPr>
                      <a:r>
                        <a:rPr lang="en-US" sz="1000" b="0" u="none" dirty="0"/>
                        <a:t>Reduce the ergonomic risk at the workplace while taking economic aspects into account.</a:t>
                      </a:r>
                    </a:p>
                    <a:p>
                      <a:endParaRPr lang="en-US" sz="1000" b="1" u="sng" dirty="0"/>
                    </a:p>
                    <a:p>
                      <a:r>
                        <a:rPr lang="en-US" sz="1000" b="1" u="sng" dirty="0"/>
                        <a:t>Measurement parameters:</a:t>
                      </a:r>
                    </a:p>
                    <a:p>
                      <a:pPr marL="171450" indent="-171450">
                        <a:buFont typeface="Arial" panose="020B0604020202020204" pitchFamily="34" charset="0"/>
                        <a:buChar char="•"/>
                      </a:pPr>
                      <a:r>
                        <a:rPr lang="en-US" sz="1000" b="0" u="none" dirty="0"/>
                        <a:t>EAWS risk assessment</a:t>
                      </a:r>
                      <a:endParaRPr lang="pt-BR" b="0" u="none" dirty="0"/>
                    </a:p>
                  </a:txBody>
                  <a:tcPr/>
                </a:tc>
                <a:extLst>
                  <a:ext uri="{0D108BD9-81ED-4DB2-BD59-A6C34878D82A}">
                    <a16:rowId xmlns:a16="http://schemas.microsoft.com/office/drawing/2014/main" val="1642782831"/>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402008662"/>
              </p:ext>
            </p:extLst>
          </p:nvPr>
        </p:nvGraphicFramePr>
        <p:xfrm>
          <a:off x="6230768" y="1665288"/>
          <a:ext cx="5024120" cy="1981200"/>
        </p:xfrm>
        <a:graphic>
          <a:graphicData uri="http://schemas.openxmlformats.org/drawingml/2006/table">
            <a:tbl>
              <a:tblPr firstRow="1" bandRow="1">
                <a:tableStyleId>{21E4AEA4-8DFA-4A89-87EB-49C32662AFE0}</a:tableStyleId>
              </a:tblPr>
              <a:tblGrid>
                <a:gridCol w="5024120">
                  <a:extLst>
                    <a:ext uri="{9D8B030D-6E8A-4147-A177-3AD203B41FA5}">
                      <a16:colId xmlns:a16="http://schemas.microsoft.com/office/drawing/2014/main" val="611121328"/>
                    </a:ext>
                  </a:extLst>
                </a:gridCol>
              </a:tblGrid>
              <a:tr h="241051">
                <a:tc>
                  <a:txBody>
                    <a:bodyPr/>
                    <a:lstStyle/>
                    <a:p>
                      <a:pPr algn="l"/>
                      <a:r>
                        <a:rPr lang="pt-BR" dirty="0"/>
                        <a:t>Project scope</a:t>
                      </a:r>
                    </a:p>
                  </a:txBody>
                  <a:tcPr/>
                </a:tc>
                <a:extLst>
                  <a:ext uri="{0D108BD9-81ED-4DB2-BD59-A6C34878D82A}">
                    <a16:rowId xmlns:a16="http://schemas.microsoft.com/office/drawing/2014/main" val="678069671"/>
                  </a:ext>
                </a:extLst>
              </a:tr>
              <a:tr h="1325783">
                <a:tc>
                  <a:txBody>
                    <a:bodyPr/>
                    <a:lstStyle/>
                    <a:p>
                      <a:pPr algn="l"/>
                      <a:r>
                        <a:rPr lang="en-US" sz="1000" b="1" u="sng" dirty="0"/>
                        <a:t>In the project scope:</a:t>
                      </a:r>
                    </a:p>
                    <a:p>
                      <a:pPr marL="171450" indent="-171450" algn="l">
                        <a:buFont typeface="Arial" panose="020B0604020202020204" pitchFamily="34" charset="0"/>
                        <a:buChar char="•"/>
                      </a:pPr>
                      <a:r>
                        <a:rPr lang="en-US" sz="1000" b="0" u="none" dirty="0"/>
                        <a:t>Consideration of the control and packaging workplace</a:t>
                      </a:r>
                    </a:p>
                    <a:p>
                      <a:pPr marL="171450" indent="-171450" algn="l">
                        <a:buFont typeface="Arial" panose="020B0604020202020204" pitchFamily="34" charset="0"/>
                        <a:buChar char="•"/>
                      </a:pPr>
                      <a:r>
                        <a:rPr lang="en-US" sz="1000" b="0" u="none" dirty="0"/>
                        <a:t>Elaboration of the project order according to the MTM method and ergonomic guidelines</a:t>
                      </a:r>
                    </a:p>
                    <a:p>
                      <a:pPr algn="l"/>
                      <a:endParaRPr lang="en-US" sz="1000" b="1" u="sng" dirty="0"/>
                    </a:p>
                    <a:p>
                      <a:pPr algn="l"/>
                      <a:r>
                        <a:rPr lang="en-US" sz="1000" b="1" u="sng" dirty="0"/>
                        <a:t>Not in the project scope: </a:t>
                      </a:r>
                    </a:p>
                    <a:p>
                      <a:pPr marL="171450" indent="-171450" algn="l">
                        <a:buFont typeface="Arial" panose="020B0604020202020204" pitchFamily="34" charset="0"/>
                        <a:buChar char="•"/>
                      </a:pPr>
                      <a:r>
                        <a:rPr lang="en-US" sz="1000" b="0" u="none" dirty="0"/>
                        <a:t>Consideration of workplaces outside the specified system limits</a:t>
                      </a:r>
                    </a:p>
                    <a:p>
                      <a:pPr algn="l"/>
                      <a:endParaRPr lang="pt-BR" sz="1000" dirty="0"/>
                    </a:p>
                    <a:p>
                      <a:pPr algn="l"/>
                      <a:endParaRPr lang="pt-BR" sz="1000" dirty="0"/>
                    </a:p>
                    <a:p>
                      <a:pPr algn="l"/>
                      <a:endParaRPr lang="pt-BR" sz="1000" dirty="0"/>
                    </a:p>
                  </a:txBody>
                  <a:tcPr/>
                </a:tc>
                <a:extLst>
                  <a:ext uri="{0D108BD9-81ED-4DB2-BD59-A6C34878D82A}">
                    <a16:rowId xmlns:a16="http://schemas.microsoft.com/office/drawing/2014/main" val="164278283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617712517"/>
              </p:ext>
            </p:extLst>
          </p:nvPr>
        </p:nvGraphicFramePr>
        <p:xfrm>
          <a:off x="6229008" y="3877843"/>
          <a:ext cx="5024120" cy="2141464"/>
        </p:xfrm>
        <a:graphic>
          <a:graphicData uri="http://schemas.openxmlformats.org/drawingml/2006/table">
            <a:tbl>
              <a:tblPr firstRow="1" bandRow="1">
                <a:tableStyleId>{7DF18680-E054-41AD-8BC1-D1AEF772440D}</a:tableStyleId>
              </a:tblPr>
              <a:tblGrid>
                <a:gridCol w="5024120">
                  <a:extLst>
                    <a:ext uri="{9D8B030D-6E8A-4147-A177-3AD203B41FA5}">
                      <a16:colId xmlns:a16="http://schemas.microsoft.com/office/drawing/2014/main" val="611121328"/>
                    </a:ext>
                  </a:extLst>
                </a:gridCol>
              </a:tblGrid>
              <a:tr h="357895">
                <a:tc>
                  <a:txBody>
                    <a:bodyPr/>
                    <a:lstStyle/>
                    <a:p>
                      <a:pPr algn="l"/>
                      <a:r>
                        <a:rPr lang="pt-BR" dirty="0"/>
                        <a:t>Team, Dates, Budget</a:t>
                      </a:r>
                    </a:p>
                  </a:txBody>
                  <a:tcPr/>
                </a:tc>
                <a:extLst>
                  <a:ext uri="{0D108BD9-81ED-4DB2-BD59-A6C34878D82A}">
                    <a16:rowId xmlns:a16="http://schemas.microsoft.com/office/drawing/2014/main" val="678069671"/>
                  </a:ext>
                </a:extLst>
              </a:tr>
              <a:tr h="1775704">
                <a:tc>
                  <a:txBody>
                    <a:bodyPr/>
                    <a:lstStyle/>
                    <a:p>
                      <a:r>
                        <a:rPr lang="de-DE" sz="1000" b="1" u="sng" dirty="0"/>
                        <a:t>Team:</a:t>
                      </a:r>
                    </a:p>
                    <a:p>
                      <a:r>
                        <a:rPr lang="de-DE" sz="1000" baseline="0" dirty="0"/>
                        <a:t>Mr. VVVV HHHH, N.N (MTM ASSOCIATION), Dr. JJJJJ JJJJ</a:t>
                      </a:r>
                    </a:p>
                    <a:p>
                      <a:endParaRPr lang="de-DE" sz="1000" baseline="0" dirty="0"/>
                    </a:p>
                    <a:p>
                      <a:r>
                        <a:rPr lang="de-DE" sz="1000" baseline="0" dirty="0"/>
                        <a:t>Dates:</a:t>
                      </a:r>
                    </a:p>
                    <a:p>
                      <a:r>
                        <a:rPr lang="de-DE" sz="1000" baseline="0" dirty="0"/>
                        <a:t>Starts:</a:t>
                      </a:r>
                    </a:p>
                    <a:p>
                      <a:r>
                        <a:rPr lang="de-DE" sz="1000" baseline="0" dirty="0" err="1"/>
                        <a:t>dd.mm.yyyy</a:t>
                      </a:r>
                      <a:endParaRPr lang="de-DE" sz="1000" baseline="0" dirty="0"/>
                    </a:p>
                    <a:p>
                      <a:r>
                        <a:rPr lang="de-DE" sz="1000" baseline="0" dirty="0"/>
                        <a:t>End:</a:t>
                      </a:r>
                    </a:p>
                    <a:p>
                      <a:r>
                        <a:rPr lang="de-DE" sz="1000" baseline="0" dirty="0" err="1"/>
                        <a:t>dd.mm.yyyy</a:t>
                      </a:r>
                      <a:endParaRPr lang="de-DE" sz="1000" baseline="0" dirty="0"/>
                    </a:p>
                  </a:txBody>
                  <a:tcPr/>
                </a:tc>
                <a:extLst>
                  <a:ext uri="{0D108BD9-81ED-4DB2-BD59-A6C34878D82A}">
                    <a16:rowId xmlns:a16="http://schemas.microsoft.com/office/drawing/2014/main" val="1642782831"/>
                  </a:ext>
                </a:extLst>
              </a:tr>
            </a:tbl>
          </a:graphicData>
        </a:graphic>
      </p:graphicFrame>
      <p:sp>
        <p:nvSpPr>
          <p:cNvPr id="4" name="Foliennummernplatzhalter 3">
            <a:extLst>
              <a:ext uri="{FF2B5EF4-FFF2-40B4-BE49-F238E27FC236}">
                <a16:creationId xmlns:a16="http://schemas.microsoft.com/office/drawing/2014/main" id="{A0D95A0A-0A95-4D30-B43E-CC9C6E52536A}"/>
              </a:ext>
            </a:extLst>
          </p:cNvPr>
          <p:cNvSpPr>
            <a:spLocks noGrp="1"/>
          </p:cNvSpPr>
          <p:nvPr>
            <p:ph type="sldNum" sz="quarter" idx="11"/>
          </p:nvPr>
        </p:nvSpPr>
        <p:spPr/>
        <p:txBody>
          <a:bodyPr/>
          <a:lstStyle/>
          <a:p>
            <a:fld id="{D852D581-4176-4F6E-93E8-6741F4956FB1}" type="slidenum">
              <a:rPr lang="de-DE" smtClean="0"/>
              <a:pPr/>
              <a:t>5</a:t>
            </a:fld>
            <a:endParaRPr lang="de-DE" dirty="0"/>
          </a:p>
        </p:txBody>
      </p:sp>
    </p:spTree>
    <p:extLst>
      <p:ext uri="{BB962C8B-B14F-4D97-AF65-F5344CB8AC3E}">
        <p14:creationId xmlns:p14="http://schemas.microsoft.com/office/powerpoint/2010/main" val="292740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a:t>Layout</a:t>
            </a:r>
          </a:p>
        </p:txBody>
      </p:sp>
      <p:sp>
        <p:nvSpPr>
          <p:cNvPr id="3" name="Fußzeilenplatzhalter 2"/>
          <p:cNvSpPr>
            <a:spLocks noGrp="1"/>
          </p:cNvSpPr>
          <p:nvPr>
            <p:ph type="ftr" sz="quarter" idx="10"/>
          </p:nvPr>
        </p:nvSpPr>
        <p:spPr/>
        <p:txBody>
          <a:bodyPr/>
          <a:lstStyle/>
          <a:p>
            <a:r>
              <a:rPr lang="de-DE"/>
              <a:t>EAWS-Practitioner</a:t>
            </a:r>
            <a:endParaRPr lang="de-DE" dirty="0"/>
          </a:p>
        </p:txBody>
      </p:sp>
      <p:sp>
        <p:nvSpPr>
          <p:cNvPr id="11" name="Textplatzhalter 10">
            <a:extLst>
              <a:ext uri="{FF2B5EF4-FFF2-40B4-BE49-F238E27FC236}">
                <a16:creationId xmlns:a16="http://schemas.microsoft.com/office/drawing/2014/main" id="{3569E16C-E147-4844-B040-3A9103F04628}"/>
              </a:ext>
            </a:extLst>
          </p:cNvPr>
          <p:cNvSpPr>
            <a:spLocks noGrp="1"/>
          </p:cNvSpPr>
          <p:nvPr>
            <p:ph type="body" sz="quarter" idx="13"/>
          </p:nvPr>
        </p:nvSpPr>
        <p:spPr/>
        <p:txBody>
          <a:bodyPr/>
          <a:lstStyle/>
          <a:p>
            <a:pPr>
              <a:lnSpc>
                <a:spcPct val="150000"/>
              </a:lnSpc>
            </a:pPr>
            <a:r>
              <a:rPr lang="en-US" b="0" dirty="0"/>
              <a:t>Please insert here a layout for the case study.</a:t>
            </a:r>
          </a:p>
          <a:p>
            <a:pPr>
              <a:lnSpc>
                <a:spcPct val="150000"/>
              </a:lnSpc>
            </a:pPr>
            <a:r>
              <a:rPr lang="en-US" b="0" dirty="0"/>
              <a:t>Example:</a:t>
            </a:r>
          </a:p>
        </p:txBody>
      </p:sp>
      <p:sp>
        <p:nvSpPr>
          <p:cNvPr id="5" name="Datumsplatzhalter 4"/>
          <p:cNvSpPr>
            <a:spLocks noGrp="1"/>
          </p:cNvSpPr>
          <p:nvPr>
            <p:ph type="dt" sz="half" idx="14"/>
          </p:nvPr>
        </p:nvSpPr>
        <p:spPr/>
        <p:txBody>
          <a:bodyPr/>
          <a:lstStyle/>
          <a:p>
            <a:r>
              <a:rPr lang="de-DE" noProof="0"/>
              <a:t>© MTM ASSOCIATION e. V.</a:t>
            </a:r>
            <a:endParaRPr lang="de-DE" noProof="0" dirty="0"/>
          </a:p>
        </p:txBody>
      </p:sp>
      <p:pic>
        <p:nvPicPr>
          <p:cNvPr id="7" name="Grafik 6"/>
          <p:cNvPicPr>
            <a:picLocks noChangeAspect="1"/>
          </p:cNvPicPr>
          <p:nvPr/>
        </p:nvPicPr>
        <p:blipFill>
          <a:blip r:embed="rId2"/>
          <a:stretch>
            <a:fillRect/>
          </a:stretch>
        </p:blipFill>
        <p:spPr>
          <a:xfrm rot="5400000">
            <a:off x="3840208" y="1623245"/>
            <a:ext cx="4088301" cy="5039068"/>
          </a:xfrm>
          <a:prstGeom prst="rect">
            <a:avLst/>
          </a:prstGeom>
          <a:ln>
            <a:solidFill>
              <a:schemeClr val="accent1"/>
            </a:solidFill>
          </a:ln>
        </p:spPr>
      </p:pic>
      <p:sp>
        <p:nvSpPr>
          <p:cNvPr id="4" name="Foliennummernplatzhalter 3">
            <a:extLst>
              <a:ext uri="{FF2B5EF4-FFF2-40B4-BE49-F238E27FC236}">
                <a16:creationId xmlns:a16="http://schemas.microsoft.com/office/drawing/2014/main" id="{FC7C72C1-DD51-42A6-B536-01A9D2074849}"/>
              </a:ext>
            </a:extLst>
          </p:cNvPr>
          <p:cNvSpPr>
            <a:spLocks noGrp="1"/>
          </p:cNvSpPr>
          <p:nvPr>
            <p:ph type="sldNum" sz="quarter" idx="11"/>
          </p:nvPr>
        </p:nvSpPr>
        <p:spPr/>
        <p:txBody>
          <a:bodyPr/>
          <a:lstStyle/>
          <a:p>
            <a:fld id="{D852D581-4176-4F6E-93E8-6741F4956FB1}" type="slidenum">
              <a:rPr lang="de-DE" smtClean="0"/>
              <a:pPr/>
              <a:t>6</a:t>
            </a:fld>
            <a:endParaRPr lang="de-DE" dirty="0"/>
          </a:p>
        </p:txBody>
      </p:sp>
    </p:spTree>
    <p:extLst>
      <p:ext uri="{BB962C8B-B14F-4D97-AF65-F5344CB8AC3E}">
        <p14:creationId xmlns:p14="http://schemas.microsoft.com/office/powerpoint/2010/main" val="135756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Organisational and </a:t>
            </a:r>
            <a:r>
              <a:rPr lang="de-DE" dirty="0" err="1"/>
              <a:t>technical</a:t>
            </a:r>
            <a:r>
              <a:rPr lang="de-DE" dirty="0"/>
              <a:t> </a:t>
            </a:r>
            <a:r>
              <a:rPr lang="de-DE" dirty="0" err="1"/>
              <a:t>data</a:t>
            </a:r>
            <a:endParaRPr lang="de-DE" noProof="0" dirty="0"/>
          </a:p>
        </p:txBody>
      </p:sp>
      <p:sp>
        <p:nvSpPr>
          <p:cNvPr id="3" name="Fußzeilenplatzhalter 2"/>
          <p:cNvSpPr>
            <a:spLocks noGrp="1"/>
          </p:cNvSpPr>
          <p:nvPr>
            <p:ph type="ftr" sz="quarter" idx="10"/>
          </p:nvPr>
        </p:nvSpPr>
        <p:spPr/>
        <p:txBody>
          <a:bodyPr/>
          <a:lstStyle/>
          <a:p>
            <a:r>
              <a:rPr lang="de-DE"/>
              <a:t>EAWS-Practitioner</a:t>
            </a:r>
            <a:endParaRPr lang="de-DE" dirty="0"/>
          </a:p>
        </p:txBody>
      </p:sp>
      <p:sp>
        <p:nvSpPr>
          <p:cNvPr id="13" name="Textplatzhalter 12">
            <a:extLst>
              <a:ext uri="{FF2B5EF4-FFF2-40B4-BE49-F238E27FC236}">
                <a16:creationId xmlns:a16="http://schemas.microsoft.com/office/drawing/2014/main" id="{DB148E11-DD3D-4D8A-885E-C16A142A19D6}"/>
              </a:ext>
            </a:extLst>
          </p:cNvPr>
          <p:cNvSpPr>
            <a:spLocks noGrp="1"/>
          </p:cNvSpPr>
          <p:nvPr>
            <p:ph type="body" sz="quarter" idx="13"/>
          </p:nvPr>
        </p:nvSpPr>
        <p:spPr/>
        <p:txBody>
          <a:bodyPr/>
          <a:lstStyle/>
          <a:p>
            <a:pPr lvl="1"/>
            <a:r>
              <a:rPr lang="en-US" dirty="0"/>
              <a:t>Please insert the necessary organizational and technical data for your case study here.</a:t>
            </a:r>
          </a:p>
          <a:p>
            <a:pPr lvl="1"/>
            <a:r>
              <a:rPr lang="en-US" dirty="0"/>
              <a:t>Example:</a:t>
            </a:r>
            <a:endParaRPr lang="de-DE" dirty="0"/>
          </a:p>
          <a:p>
            <a:pPr lvl="1"/>
            <a:endParaRPr lang="de-DE" sz="1800" dirty="0"/>
          </a:p>
          <a:p>
            <a:pPr lvl="1"/>
            <a:endParaRPr lang="de-DE" dirty="0"/>
          </a:p>
          <a:p>
            <a:pPr lvl="1"/>
            <a:endParaRPr lang="de-DE" sz="1800" dirty="0"/>
          </a:p>
          <a:p>
            <a:pPr lvl="1"/>
            <a:endParaRPr lang="de-DE" dirty="0"/>
          </a:p>
          <a:p>
            <a:pPr lvl="1"/>
            <a:endParaRPr lang="de-DE" sz="1800" dirty="0"/>
          </a:p>
          <a:p>
            <a:pPr lvl="1"/>
            <a:endParaRPr lang="de-DE" dirty="0"/>
          </a:p>
          <a:p>
            <a:pPr lvl="1"/>
            <a:endParaRPr lang="de-DE" sz="1800" dirty="0"/>
          </a:p>
          <a:p>
            <a:pPr lvl="1"/>
            <a:endParaRPr lang="de-DE" sz="1800" dirty="0"/>
          </a:p>
          <a:p>
            <a:pPr marL="180000" lvl="3" indent="0">
              <a:buNone/>
            </a:pPr>
            <a:r>
              <a:rPr lang="de-DE" dirty="0"/>
              <a:t>* 1 = </a:t>
            </a:r>
            <a:r>
              <a:rPr lang="en-US" dirty="0"/>
              <a:t>Interruptions possible within given framework conditions</a:t>
            </a:r>
            <a:endParaRPr lang="de-DE" sz="1800" dirty="0"/>
          </a:p>
          <a:p>
            <a:pPr lvl="1"/>
            <a:endParaRPr lang="de-DE" b="1" dirty="0"/>
          </a:p>
          <a:p>
            <a:endParaRPr lang="de-DE" dirty="0"/>
          </a:p>
        </p:txBody>
      </p:sp>
      <p:sp>
        <p:nvSpPr>
          <p:cNvPr id="5" name="Datumsplatzhalter 4"/>
          <p:cNvSpPr>
            <a:spLocks noGrp="1"/>
          </p:cNvSpPr>
          <p:nvPr>
            <p:ph type="dt" sz="half" idx="14"/>
          </p:nvPr>
        </p:nvSpPr>
        <p:spPr/>
        <p:txBody>
          <a:bodyPr/>
          <a:lstStyle/>
          <a:p>
            <a:r>
              <a:rPr lang="de-DE" noProof="0"/>
              <a:t>© MTM ASSOCIATION e. V.</a:t>
            </a:r>
            <a:endParaRPr lang="de-DE" noProof="0" dirty="0"/>
          </a:p>
        </p:txBody>
      </p:sp>
      <p:pic>
        <p:nvPicPr>
          <p:cNvPr id="8" name="Bild 2">
            <a:extLst>
              <a:ext uri="{FF2B5EF4-FFF2-40B4-BE49-F238E27FC236}">
                <a16:creationId xmlns:a16="http://schemas.microsoft.com/office/drawing/2014/main" id="{BD7E970C-93EC-4F56-BBF2-3CA0F68D6FFF}"/>
              </a:ext>
            </a:extLst>
          </p:cNvPr>
          <p:cNvPicPr>
            <a:picLocks noChangeAspect="1"/>
          </p:cNvPicPr>
          <p:nvPr/>
        </p:nvPicPr>
        <p:blipFill>
          <a:blip r:embed="rId2" cstate="print"/>
          <a:stretch>
            <a:fillRect/>
          </a:stretch>
        </p:blipFill>
        <p:spPr>
          <a:xfrm>
            <a:off x="658813" y="2702388"/>
            <a:ext cx="4259684" cy="2088284"/>
          </a:xfrm>
          <a:prstGeom prst="rect">
            <a:avLst/>
          </a:prstGeom>
        </p:spPr>
      </p:pic>
      <p:pic>
        <p:nvPicPr>
          <p:cNvPr id="9" name="Bild 3">
            <a:extLst>
              <a:ext uri="{FF2B5EF4-FFF2-40B4-BE49-F238E27FC236}">
                <a16:creationId xmlns:a16="http://schemas.microsoft.com/office/drawing/2014/main" id="{0C2137FC-E5E8-4136-8D86-23CA4703DEAE}"/>
              </a:ext>
            </a:extLst>
          </p:cNvPr>
          <p:cNvPicPr>
            <a:picLocks noChangeAspect="1"/>
          </p:cNvPicPr>
          <p:nvPr/>
        </p:nvPicPr>
        <p:blipFill>
          <a:blip r:embed="rId3" cstate="print"/>
          <a:stretch>
            <a:fillRect/>
          </a:stretch>
        </p:blipFill>
        <p:spPr>
          <a:xfrm>
            <a:off x="5149269" y="2724399"/>
            <a:ext cx="4248472" cy="951987"/>
          </a:xfrm>
          <a:prstGeom prst="rect">
            <a:avLst/>
          </a:prstGeom>
        </p:spPr>
      </p:pic>
      <p:sp>
        <p:nvSpPr>
          <p:cNvPr id="4" name="Foliennummernplatzhalter 3">
            <a:extLst>
              <a:ext uri="{FF2B5EF4-FFF2-40B4-BE49-F238E27FC236}">
                <a16:creationId xmlns:a16="http://schemas.microsoft.com/office/drawing/2014/main" id="{CEBDCA30-107A-48DD-BE8C-5CB8A3930C10}"/>
              </a:ext>
            </a:extLst>
          </p:cNvPr>
          <p:cNvSpPr>
            <a:spLocks noGrp="1"/>
          </p:cNvSpPr>
          <p:nvPr>
            <p:ph type="sldNum" sz="quarter" idx="11"/>
          </p:nvPr>
        </p:nvSpPr>
        <p:spPr/>
        <p:txBody>
          <a:bodyPr/>
          <a:lstStyle/>
          <a:p>
            <a:fld id="{D852D581-4176-4F6E-93E8-6741F4956FB1}" type="slidenum">
              <a:rPr lang="de-DE" smtClean="0"/>
              <a:pPr/>
              <a:t>7</a:t>
            </a:fld>
            <a:endParaRPr lang="de-DE" dirty="0"/>
          </a:p>
        </p:txBody>
      </p:sp>
    </p:spTree>
    <p:extLst>
      <p:ext uri="{BB962C8B-B14F-4D97-AF65-F5344CB8AC3E}">
        <p14:creationId xmlns:p14="http://schemas.microsoft.com/office/powerpoint/2010/main" val="209759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Workflow / </a:t>
            </a:r>
            <a:r>
              <a:rPr lang="de-DE" dirty="0" err="1"/>
              <a:t>working</a:t>
            </a:r>
            <a:r>
              <a:rPr lang="de-DE" dirty="0"/>
              <a:t> </a:t>
            </a:r>
            <a:r>
              <a:rPr lang="de-DE" dirty="0" err="1"/>
              <a:t>method</a:t>
            </a:r>
            <a:endParaRPr lang="de-DE" noProof="0" dirty="0"/>
          </a:p>
        </p:txBody>
      </p:sp>
      <p:sp>
        <p:nvSpPr>
          <p:cNvPr id="3" name="Fußzeilenplatzhalter 2"/>
          <p:cNvSpPr>
            <a:spLocks noGrp="1"/>
          </p:cNvSpPr>
          <p:nvPr>
            <p:ph type="ftr" sz="quarter" idx="10"/>
          </p:nvPr>
        </p:nvSpPr>
        <p:spPr/>
        <p:txBody>
          <a:bodyPr/>
          <a:lstStyle/>
          <a:p>
            <a:r>
              <a:rPr lang="de-DE"/>
              <a:t>EAWS-Practitioner</a:t>
            </a:r>
            <a:endParaRPr lang="de-DE" dirty="0"/>
          </a:p>
        </p:txBody>
      </p:sp>
      <p:sp>
        <p:nvSpPr>
          <p:cNvPr id="14" name="Textplatzhalter 13">
            <a:extLst>
              <a:ext uri="{FF2B5EF4-FFF2-40B4-BE49-F238E27FC236}">
                <a16:creationId xmlns:a16="http://schemas.microsoft.com/office/drawing/2014/main" id="{2C921E07-4E9A-46B4-B7B1-E7FA73CE10D9}"/>
              </a:ext>
            </a:extLst>
          </p:cNvPr>
          <p:cNvSpPr>
            <a:spLocks noGrp="1"/>
          </p:cNvSpPr>
          <p:nvPr>
            <p:ph type="body" sz="quarter" idx="13"/>
          </p:nvPr>
        </p:nvSpPr>
        <p:spPr/>
        <p:txBody>
          <a:bodyPr/>
          <a:lstStyle/>
          <a:p>
            <a:pPr lvl="1"/>
            <a:r>
              <a:rPr lang="en-US" dirty="0"/>
              <a:t>Please insert here the workflow/method of work in an appropriate form for your case study.</a:t>
            </a:r>
          </a:p>
          <a:p>
            <a:pPr lvl="1"/>
            <a:r>
              <a:rPr lang="en-US" dirty="0"/>
              <a:t>Example:</a:t>
            </a:r>
            <a:endParaRPr lang="de-DE" dirty="0"/>
          </a:p>
          <a:p>
            <a:endParaRPr lang="de-DE" dirty="0"/>
          </a:p>
        </p:txBody>
      </p:sp>
      <p:sp>
        <p:nvSpPr>
          <p:cNvPr id="5" name="Datumsplatzhalter 4"/>
          <p:cNvSpPr>
            <a:spLocks noGrp="1"/>
          </p:cNvSpPr>
          <p:nvPr>
            <p:ph type="dt" sz="half" idx="14"/>
          </p:nvPr>
        </p:nvSpPr>
        <p:spPr/>
        <p:txBody>
          <a:bodyPr/>
          <a:lstStyle/>
          <a:p>
            <a:r>
              <a:rPr lang="de-DE" noProof="0"/>
              <a:t>© MTM ASSOCIATION e. V.</a:t>
            </a:r>
            <a:endParaRPr lang="de-DE" noProof="0" dirty="0"/>
          </a:p>
        </p:txBody>
      </p:sp>
      <p:pic>
        <p:nvPicPr>
          <p:cNvPr id="6" name="Grafik 5">
            <a:extLst>
              <a:ext uri="{FF2B5EF4-FFF2-40B4-BE49-F238E27FC236}">
                <a16:creationId xmlns:a16="http://schemas.microsoft.com/office/drawing/2014/main" id="{6552E10B-21A1-405F-B6D4-964945F271E3}"/>
              </a:ext>
            </a:extLst>
          </p:cNvPr>
          <p:cNvPicPr>
            <a:picLocks noChangeAspect="1"/>
          </p:cNvPicPr>
          <p:nvPr/>
        </p:nvPicPr>
        <p:blipFill>
          <a:blip r:embed="rId2"/>
          <a:stretch>
            <a:fillRect/>
          </a:stretch>
        </p:blipFill>
        <p:spPr>
          <a:xfrm>
            <a:off x="3011850" y="2391491"/>
            <a:ext cx="6003262" cy="3736118"/>
          </a:xfrm>
          <a:prstGeom prst="rect">
            <a:avLst/>
          </a:prstGeom>
        </p:spPr>
      </p:pic>
      <p:sp>
        <p:nvSpPr>
          <p:cNvPr id="4" name="Foliennummernplatzhalter 3">
            <a:extLst>
              <a:ext uri="{FF2B5EF4-FFF2-40B4-BE49-F238E27FC236}">
                <a16:creationId xmlns:a16="http://schemas.microsoft.com/office/drawing/2014/main" id="{7C5E6956-0DF6-474F-A89F-D8C6FC83BB52}"/>
              </a:ext>
            </a:extLst>
          </p:cNvPr>
          <p:cNvSpPr>
            <a:spLocks noGrp="1"/>
          </p:cNvSpPr>
          <p:nvPr>
            <p:ph type="sldNum" sz="quarter" idx="11"/>
          </p:nvPr>
        </p:nvSpPr>
        <p:spPr/>
        <p:txBody>
          <a:bodyPr/>
          <a:lstStyle/>
          <a:p>
            <a:fld id="{D852D581-4176-4F6E-93E8-6741F4956FB1}" type="slidenum">
              <a:rPr lang="de-DE" smtClean="0"/>
              <a:pPr/>
              <a:t>8</a:t>
            </a:fld>
            <a:endParaRPr lang="de-DE" dirty="0"/>
          </a:p>
        </p:txBody>
      </p:sp>
    </p:spTree>
    <p:extLst>
      <p:ext uri="{BB962C8B-B14F-4D97-AF65-F5344CB8AC3E}">
        <p14:creationId xmlns:p14="http://schemas.microsoft.com/office/powerpoint/2010/main" val="156553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986922D1-C081-4257-8C97-BA61F4D3DAA5}"/>
              </a:ext>
            </a:extLst>
          </p:cNvPr>
          <p:cNvSpPr>
            <a:spLocks noGrp="1"/>
          </p:cNvSpPr>
          <p:nvPr>
            <p:ph type="title"/>
          </p:nvPr>
        </p:nvSpPr>
        <p:spPr>
          <a:xfrm>
            <a:off x="658813" y="942485"/>
            <a:ext cx="10044113" cy="360099"/>
          </a:xfrm>
        </p:spPr>
        <p:txBody>
          <a:bodyPr/>
          <a:lstStyle/>
          <a:p>
            <a:r>
              <a:rPr lang="de-DE" dirty="0"/>
              <a:t>Further </a:t>
            </a:r>
            <a:r>
              <a:rPr lang="de-DE" dirty="0" err="1"/>
              <a:t>information</a:t>
            </a:r>
            <a:endParaRPr lang="de-DE" dirty="0"/>
          </a:p>
        </p:txBody>
      </p:sp>
      <p:sp>
        <p:nvSpPr>
          <p:cNvPr id="3" name="Fußzeilenplatzhalter 2">
            <a:extLst>
              <a:ext uri="{FF2B5EF4-FFF2-40B4-BE49-F238E27FC236}">
                <a16:creationId xmlns:a16="http://schemas.microsoft.com/office/drawing/2014/main" id="{2F3C397A-A2AF-4967-B7C1-FA01ED77689F}"/>
              </a:ext>
            </a:extLst>
          </p:cNvPr>
          <p:cNvSpPr>
            <a:spLocks noGrp="1"/>
          </p:cNvSpPr>
          <p:nvPr>
            <p:ph type="ftr" sz="quarter" idx="10"/>
          </p:nvPr>
        </p:nvSpPr>
        <p:spPr/>
        <p:txBody>
          <a:bodyPr/>
          <a:lstStyle/>
          <a:p>
            <a:r>
              <a:rPr lang="de-DE"/>
              <a:t>EAWS-Practitioner</a:t>
            </a:r>
            <a:endParaRPr lang="de-DE" dirty="0"/>
          </a:p>
        </p:txBody>
      </p:sp>
      <p:sp>
        <p:nvSpPr>
          <p:cNvPr id="14" name="Textplatzhalter 13">
            <a:extLst>
              <a:ext uri="{FF2B5EF4-FFF2-40B4-BE49-F238E27FC236}">
                <a16:creationId xmlns:a16="http://schemas.microsoft.com/office/drawing/2014/main" id="{6B1255E7-D989-4B41-9812-26CA9B2EB601}"/>
              </a:ext>
            </a:extLst>
          </p:cNvPr>
          <p:cNvSpPr>
            <a:spLocks noGrp="1"/>
          </p:cNvSpPr>
          <p:nvPr>
            <p:ph type="body" sz="quarter" idx="13"/>
          </p:nvPr>
        </p:nvSpPr>
        <p:spPr/>
        <p:txBody>
          <a:bodyPr/>
          <a:lstStyle/>
          <a:p>
            <a:r>
              <a:rPr lang="en-US" sz="1800" b="0" dirty="0">
                <a:solidFill>
                  <a:schemeClr val="tx1"/>
                </a:solidFill>
                <a:latin typeface="+mn-lt"/>
                <a:ea typeface="+mn-ea"/>
                <a:cs typeface="+mn-cs"/>
              </a:rPr>
              <a:t>Please add further information (explanations, process principle, pictures, video...) for your case study here.</a:t>
            </a:r>
            <a:endParaRPr lang="de-DE" dirty="0"/>
          </a:p>
        </p:txBody>
      </p:sp>
      <p:sp>
        <p:nvSpPr>
          <p:cNvPr id="5" name="Datumsplatzhalter 4">
            <a:extLst>
              <a:ext uri="{FF2B5EF4-FFF2-40B4-BE49-F238E27FC236}">
                <a16:creationId xmlns:a16="http://schemas.microsoft.com/office/drawing/2014/main" id="{37CFFE0C-A655-42CF-9135-EF369E081517}"/>
              </a:ext>
            </a:extLst>
          </p:cNvPr>
          <p:cNvSpPr>
            <a:spLocks noGrp="1"/>
          </p:cNvSpPr>
          <p:nvPr>
            <p:ph type="dt" sz="half" idx="14"/>
          </p:nvPr>
        </p:nvSpPr>
        <p:spPr/>
        <p:txBody>
          <a:bodyPr/>
          <a:lstStyle/>
          <a:p>
            <a:r>
              <a:rPr lang="de-DE" noProof="0"/>
              <a:t>© MTM ASSOCIATION e. V.</a:t>
            </a:r>
            <a:endParaRPr lang="de-DE" noProof="0" dirty="0"/>
          </a:p>
        </p:txBody>
      </p:sp>
      <p:pic>
        <p:nvPicPr>
          <p:cNvPr id="6" name="Grafik 5">
            <a:extLst>
              <a:ext uri="{FF2B5EF4-FFF2-40B4-BE49-F238E27FC236}">
                <a16:creationId xmlns:a16="http://schemas.microsoft.com/office/drawing/2014/main" id="{C3DFE612-63CA-4F80-AB9A-DBC83054EA5D}"/>
              </a:ext>
            </a:extLst>
          </p:cNvPr>
          <p:cNvPicPr>
            <a:picLocks noChangeAspect="1"/>
          </p:cNvPicPr>
          <p:nvPr/>
        </p:nvPicPr>
        <p:blipFill>
          <a:blip r:embed="rId2"/>
          <a:stretch>
            <a:fillRect/>
          </a:stretch>
        </p:blipFill>
        <p:spPr>
          <a:xfrm>
            <a:off x="7449142" y="2345998"/>
            <a:ext cx="4164243" cy="2201217"/>
          </a:xfrm>
          <a:prstGeom prst="rect">
            <a:avLst/>
          </a:prstGeom>
        </p:spPr>
      </p:pic>
      <p:pic>
        <p:nvPicPr>
          <p:cNvPr id="9" name="Picture 2">
            <a:extLst>
              <a:ext uri="{FF2B5EF4-FFF2-40B4-BE49-F238E27FC236}">
                <a16:creationId xmlns:a16="http://schemas.microsoft.com/office/drawing/2014/main" id="{D093A51E-875B-49DB-8B31-E792DBB63F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248897" y="2177702"/>
            <a:ext cx="2553621" cy="241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9">
            <a:extLst>
              <a:ext uri="{FF2B5EF4-FFF2-40B4-BE49-F238E27FC236}">
                <a16:creationId xmlns:a16="http://schemas.microsoft.com/office/drawing/2014/main" id="{6FB9B55A-4F29-4D18-A109-9E3023D18CDF}"/>
              </a:ext>
            </a:extLst>
          </p:cNvPr>
          <p:cNvPicPr>
            <a:picLocks noChangeAspect="1"/>
          </p:cNvPicPr>
          <p:nvPr/>
        </p:nvPicPr>
        <p:blipFill>
          <a:blip r:embed="rId4"/>
          <a:stretch>
            <a:fillRect/>
          </a:stretch>
        </p:blipFill>
        <p:spPr>
          <a:xfrm>
            <a:off x="711209" y="2472266"/>
            <a:ext cx="3378321" cy="1740738"/>
          </a:xfrm>
          <a:prstGeom prst="rect">
            <a:avLst/>
          </a:prstGeom>
        </p:spPr>
      </p:pic>
      <p:pic>
        <p:nvPicPr>
          <p:cNvPr id="8" name="Picture 3">
            <a:extLst>
              <a:ext uri="{FF2B5EF4-FFF2-40B4-BE49-F238E27FC236}">
                <a16:creationId xmlns:a16="http://schemas.microsoft.com/office/drawing/2014/main" id="{A172153A-92B6-4693-82B6-90589CAB12CA}"/>
              </a:ext>
            </a:extLst>
          </p:cNvPr>
          <p:cNvPicPr>
            <a:picLocks noChangeAspect="1" noChangeArrowheads="1"/>
          </p:cNvPicPr>
          <p:nvPr/>
        </p:nvPicPr>
        <p:blipFill>
          <a:blip r:embed="rId5" cstate="print"/>
          <a:srcRect/>
          <a:stretch>
            <a:fillRect/>
          </a:stretch>
        </p:blipFill>
        <p:spPr bwMode="auto">
          <a:xfrm>
            <a:off x="3264830" y="4119687"/>
            <a:ext cx="2092222" cy="1814403"/>
          </a:xfrm>
          <a:prstGeom prst="rect">
            <a:avLst/>
          </a:prstGeom>
          <a:noFill/>
          <a:ln w="9525">
            <a:noFill/>
            <a:miter lim="800000"/>
            <a:headEnd/>
            <a:tailEnd/>
          </a:ln>
        </p:spPr>
      </p:pic>
      <p:sp>
        <p:nvSpPr>
          <p:cNvPr id="2" name="Foliennummernplatzhalter 1">
            <a:extLst>
              <a:ext uri="{FF2B5EF4-FFF2-40B4-BE49-F238E27FC236}">
                <a16:creationId xmlns:a16="http://schemas.microsoft.com/office/drawing/2014/main" id="{8ACA7EAE-C4FE-4E07-A365-DAED2E32B3E3}"/>
              </a:ext>
            </a:extLst>
          </p:cNvPr>
          <p:cNvSpPr>
            <a:spLocks noGrp="1"/>
          </p:cNvSpPr>
          <p:nvPr>
            <p:ph type="sldNum" sz="quarter" idx="11"/>
          </p:nvPr>
        </p:nvSpPr>
        <p:spPr/>
        <p:txBody>
          <a:bodyPr/>
          <a:lstStyle/>
          <a:p>
            <a:fld id="{D852D581-4176-4F6E-93E8-6741F4956FB1}" type="slidenum">
              <a:rPr lang="de-DE" smtClean="0"/>
              <a:pPr/>
              <a:t>9</a:t>
            </a:fld>
            <a:endParaRPr lang="de-DE" dirty="0"/>
          </a:p>
        </p:txBody>
      </p:sp>
    </p:spTree>
    <p:extLst>
      <p:ext uri="{BB962C8B-B14F-4D97-AF65-F5344CB8AC3E}">
        <p14:creationId xmlns:p14="http://schemas.microsoft.com/office/powerpoint/2010/main" val="3842224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8UuAbMYfSVuuP6LLT_uE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8UuAbMYfSVuuP6LLT_uE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8UuAbMYfSVuuP6LLT_uE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pKuIRkrSjig28bIj4Ow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pKuIRkrSjig28bIj4Ow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SNd5yoNS2W42G4Pr5THe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2qQ.zv8FQSyh8PUVhrdC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qQ.zv8FQSyh8PUVhrdCc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f1G0xt_RK68wLOqrthJa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f1G0xt_RK68wLOqrthJa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8UuAbMYfSVuuP6LLT_uEY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CDAk8qYQJKpih.X.SehTw"/>
</p:tagLst>
</file>

<file path=ppt/theme/theme1.xml><?xml version="1.0" encoding="utf-8"?>
<a:theme xmlns:a="http://schemas.openxmlformats.org/drawingml/2006/main" name="MTM Master 16:9">
  <a:themeElements>
    <a:clrScheme name="MTM_final">
      <a:dk1>
        <a:srgbClr val="424241"/>
      </a:dk1>
      <a:lt1>
        <a:sysClr val="window" lastClr="FFFFFF"/>
      </a:lt1>
      <a:dk2>
        <a:srgbClr val="7C7C7B"/>
      </a:dk2>
      <a:lt2>
        <a:srgbClr val="A8A8A7"/>
      </a:lt2>
      <a:accent1>
        <a:srgbClr val="00466B"/>
      </a:accent1>
      <a:accent2>
        <a:srgbClr val="006681"/>
      </a:accent2>
      <a:accent3>
        <a:srgbClr val="008AB6"/>
      </a:accent3>
      <a:accent4>
        <a:srgbClr val="EA8B66"/>
      </a:accent4>
      <a:accent5>
        <a:srgbClr val="3597B2"/>
      </a:accent5>
      <a:accent6>
        <a:srgbClr val="349BA3"/>
      </a:accent6>
      <a:hlink>
        <a:srgbClr val="008AB6"/>
      </a:hlink>
      <a:folHlink>
        <a:srgbClr val="A8A8A7"/>
      </a:folHlink>
    </a:clrScheme>
    <a:fontScheme name="MTM 201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60000">
              <a:schemeClr val="accent2"/>
            </a:gs>
            <a:gs pos="100000">
              <a:schemeClr val="accent3"/>
            </a:gs>
            <a:gs pos="0">
              <a:schemeClr val="accent1"/>
            </a:gs>
          </a:gsLst>
          <a:lin ang="0" scaled="1"/>
          <a:tileRect/>
        </a:gra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0000" indent="-180000" algn="l" defTabSz="1828434">
          <a:spcBef>
            <a:spcPts val="600"/>
          </a:spcBef>
          <a:buFont typeface="Wingdings" panose="05000000000000000000" pitchFamily="2" charset="2"/>
          <a:buChar char="§"/>
          <a:defRPr sz="1600" b="0" dirty="0" err="1" smtClean="0">
            <a:solidFill>
              <a:schemeClr val="bg1"/>
            </a:solidFill>
            <a:latin typeface="Verdana" panose="020B0604030504040204" pitchFamily="34" charset="0"/>
            <a:ea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gn="l">
          <a:spcBef>
            <a:spcPts val="600"/>
          </a:spcBef>
          <a:buFont typeface="Wingdings" panose="05000000000000000000" pitchFamily="2" charset="2"/>
          <a:buChar char="§"/>
          <a:defRPr sz="1600" dirty="0" err="1" smtClean="0"/>
        </a:defPPr>
      </a:lstStyle>
    </a:txDef>
  </a:objectDefaults>
  <a:extraClrSchemeLst/>
  <a:custClrLst>
    <a:custClr>
      <a:srgbClr val="D34F55"/>
    </a:custClr>
    <a:custClr>
      <a:srgbClr val="F2B936"/>
    </a:custClr>
    <a:custClr>
      <a:srgbClr val="00716D"/>
    </a:custClr>
  </a:custClrLst>
  <a:extLst>
    <a:ext uri="{05A4C25C-085E-4340-85A3-A5531E510DB2}">
      <thm15:themeFamily xmlns:thm15="http://schemas.microsoft.com/office/thememl/2012/main" name="MTM_PPT_FINAL_MASTER_scr03.potx" id="{11C79AC8-8E9C-4462-B805-A25F540C6064}" vid="{0B641085-0FBD-4FFA-B92D-CB6632A1D65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702</Words>
  <Application>Microsoft Office PowerPoint</Application>
  <PresentationFormat>Breitbild</PresentationFormat>
  <Paragraphs>113</Paragraphs>
  <Slides>9</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6" baseType="lpstr">
      <vt:lpstr>Arial</vt:lpstr>
      <vt:lpstr>Calibri</vt:lpstr>
      <vt:lpstr>Symbol</vt:lpstr>
      <vt:lpstr>Verdana</vt:lpstr>
      <vt:lpstr>Wingdings</vt:lpstr>
      <vt:lpstr>MTM Master 16:9</vt:lpstr>
      <vt:lpstr>think-cell Folie</vt:lpstr>
      <vt:lpstr>Preparation  for the operational case study EAWS-Practitioner</vt:lpstr>
      <vt:lpstr>Introduction</vt:lpstr>
      <vt:lpstr>Selection of an operational case study</vt:lpstr>
      <vt:lpstr>Create project order</vt:lpstr>
      <vt:lpstr>Example - Project order</vt:lpstr>
      <vt:lpstr>Layout</vt:lpstr>
      <vt:lpstr>Organisational and technical data</vt:lpstr>
      <vt:lpstr>Workflow / working method</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Steffen</dc:creator>
  <cp:lastModifiedBy>Finsterbusch, Thomas</cp:lastModifiedBy>
  <cp:revision>70</cp:revision>
  <dcterms:created xsi:type="dcterms:W3CDTF">2020-06-24T07:01:27Z</dcterms:created>
  <dcterms:modified xsi:type="dcterms:W3CDTF">2022-04-04T19:07:51Z</dcterms:modified>
</cp:coreProperties>
</file>